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375" y="0"/>
            <a:ext cx="1055941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37565" y="635"/>
            <a:ext cx="1051623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635"/>
            <a:ext cx="1051496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835" y="-635"/>
            <a:ext cx="10514965" cy="68592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-635"/>
            <a:ext cx="105156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835" y="0"/>
            <a:ext cx="10514965" cy="685736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REFSHAPE" val="849446332"/>
  <p:tag name="KSO_WM_UNIT_PLACING_PICTURE_USER_VIEWPORT" val="{&quot;height&quot;:15840,&quot;width&quot;:11745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影</cp:lastModifiedBy>
  <cp:revision>4</cp:revision>
  <dcterms:created xsi:type="dcterms:W3CDTF">2020-05-29T08:04:00Z</dcterms:created>
  <dcterms:modified xsi:type="dcterms:W3CDTF">2020-05-29T08:47:32Z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