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5"/>
  </p:notesMasterIdLst>
  <p:sldIdLst>
    <p:sldId id="257" r:id="rId3"/>
    <p:sldId id="274" r:id="rId4"/>
    <p:sldId id="291" r:id="rId5"/>
    <p:sldId id="275" r:id="rId6"/>
    <p:sldId id="282" r:id="rId7"/>
    <p:sldId id="283" r:id="rId8"/>
    <p:sldId id="284" r:id="rId9"/>
    <p:sldId id="287" r:id="rId10"/>
    <p:sldId id="285" r:id="rId11"/>
    <p:sldId id="289" r:id="rId12"/>
    <p:sldId id="290" r:id="rId13"/>
    <p:sldId id="28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9876"/>
    <a:srgbClr val="3B6979"/>
    <a:srgbClr val="2A9EBB"/>
    <a:srgbClr val="44558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-162" y="-96"/>
      </p:cViewPr>
      <p:guideLst>
        <p:guide orient="horz" pos="221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A8D34-CBF7-408F-944C-3EDCB78E5119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696D6-2192-4D00-94D4-20FC55F216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DFAE7-7A16-4BD9-B97C-D48B3743E7DE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B5931-C648-4202-9057-BE0FC40D62B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3F100-C9ED-496E-B55D-77BCACFA235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6AE1D-B734-4B2C-AD86-DCDEC6FAEB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>
            <a:off x="7158355" y="1421765"/>
            <a:ext cx="5033645" cy="625475"/>
          </a:xfrm>
          <a:custGeom>
            <a:avLst/>
            <a:gdLst>
              <a:gd name="connsiteX0" fmla="*/ 471 w 7432"/>
              <a:gd name="connsiteY0" fmla="*/ 45 h 985"/>
              <a:gd name="connsiteX1" fmla="*/ 7432 w 7432"/>
              <a:gd name="connsiteY1" fmla="*/ 0 h 985"/>
              <a:gd name="connsiteX2" fmla="*/ 7432 w 7432"/>
              <a:gd name="connsiteY2" fmla="*/ 985 h 985"/>
              <a:gd name="connsiteX3" fmla="*/ 0 w 7432"/>
              <a:gd name="connsiteY3" fmla="*/ 985 h 985"/>
              <a:gd name="connsiteX4" fmla="*/ 471 w 7432"/>
              <a:gd name="connsiteY4" fmla="*/ 45 h 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2" h="985">
                <a:moveTo>
                  <a:pt x="471" y="45"/>
                </a:moveTo>
                <a:lnTo>
                  <a:pt x="7432" y="0"/>
                </a:lnTo>
                <a:lnTo>
                  <a:pt x="7432" y="985"/>
                </a:lnTo>
                <a:lnTo>
                  <a:pt x="0" y="985"/>
                </a:lnTo>
                <a:lnTo>
                  <a:pt x="471" y="45"/>
                </a:lnTo>
                <a:close/>
              </a:path>
            </a:pathLst>
          </a:custGeom>
          <a:solidFill>
            <a:srgbClr val="445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/>
          <a:srcRect l="18" t="1167"/>
          <a:stretch>
            <a:fillRect/>
          </a:stretch>
        </p:blipFill>
        <p:spPr>
          <a:xfrm>
            <a:off x="4984115" y="1922780"/>
            <a:ext cx="7207885" cy="30124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5" y="62230"/>
            <a:ext cx="2313305" cy="77851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60730" y="2660015"/>
            <a:ext cx="3419475" cy="153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</a:rPr>
              <a:t>2021</a:t>
            </a:r>
            <a:endParaRPr lang="zh-CN" altLang="en-US" sz="4000" b="1">
              <a:solidFill>
                <a:srgbClr val="B89876"/>
              </a:solidFill>
              <a:latin typeface="Microsoft YaHei Bold" panose="020B0503020204020204" charset="-122"/>
              <a:ea typeface="Microsoft YaHei Bold" panose="020B0503020204020204" charset="-122"/>
            </a:endParaRPr>
          </a:p>
          <a:p>
            <a:r>
              <a:rPr lang="zh-CN" altLang="en-US" sz="4000" b="1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</a:rPr>
              <a:t>珠海贝齿口腔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9103360" y="4563745"/>
            <a:ext cx="3088640" cy="662305"/>
          </a:xfrm>
          <a:custGeom>
            <a:avLst/>
            <a:gdLst>
              <a:gd name="connsiteX0" fmla="*/ 360 w 4864"/>
              <a:gd name="connsiteY0" fmla="*/ 1 h 1043"/>
              <a:gd name="connsiteX1" fmla="*/ 4864 w 4864"/>
              <a:gd name="connsiteY1" fmla="*/ 0 h 1043"/>
              <a:gd name="connsiteX2" fmla="*/ 4864 w 4864"/>
              <a:gd name="connsiteY2" fmla="*/ 1043 h 1043"/>
              <a:gd name="connsiteX3" fmla="*/ 0 w 4864"/>
              <a:gd name="connsiteY3" fmla="*/ 1043 h 1043"/>
              <a:gd name="connsiteX4" fmla="*/ 360 w 4864"/>
              <a:gd name="connsiteY4" fmla="*/ 1 h 1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4" h="1043">
                <a:moveTo>
                  <a:pt x="360" y="1"/>
                </a:moveTo>
                <a:lnTo>
                  <a:pt x="4864" y="0"/>
                </a:lnTo>
                <a:lnTo>
                  <a:pt x="4864" y="1043"/>
                </a:lnTo>
                <a:lnTo>
                  <a:pt x="0" y="1043"/>
                </a:lnTo>
                <a:lnTo>
                  <a:pt x="360" y="1"/>
                </a:lnTo>
                <a:close/>
              </a:path>
            </a:pathLst>
          </a:custGeom>
          <a:solidFill>
            <a:srgbClr val="44558A">
              <a:alpha val="9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112395"/>
            <a:ext cx="2313305" cy="778510"/>
          </a:xfrm>
          <a:prstGeom prst="rect">
            <a:avLst/>
          </a:prstGeom>
        </p:spPr>
      </p:pic>
      <p:pic>
        <p:nvPicPr>
          <p:cNvPr id="8" name="图片 7" descr="2021-03-15 01:02:58.108000"/>
          <p:cNvPicPr>
            <a:picLocks noChangeAspect="1"/>
          </p:cNvPicPr>
          <p:nvPr/>
        </p:nvPicPr>
        <p:blipFill>
          <a:blip r:embed="rId4" cstate="print"/>
          <a:srcRect l="706" t="15162" r="53366" b="-2151"/>
          <a:stretch>
            <a:fillRect/>
          </a:stretch>
        </p:blipFill>
        <p:spPr>
          <a:xfrm>
            <a:off x="7229475" y="-8890"/>
            <a:ext cx="4975225" cy="704342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81635" y="1468755"/>
            <a:ext cx="6191250" cy="4310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     </a:t>
            </a: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珠海贝齿口腔门诊有限公司成立于</a:t>
            </a:r>
            <a:r>
              <a:rPr lang="en-US" altLang="zh-CN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2017</a:t>
            </a: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年</a:t>
            </a:r>
            <a:r>
              <a:rPr lang="en-US" altLang="zh-CN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3</a:t>
            </a: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月，旗下口腔机构为珠海贝齿口腔门诊部。</a:t>
            </a:r>
          </a:p>
          <a:p>
            <a:pPr algn="just">
              <a:lnSpc>
                <a:spcPct val="130000"/>
              </a:lnSpc>
            </a:pPr>
            <a:endParaRPr lang="zh-CN" altLang="en-US" sz="1600" b="1" dirty="0">
              <a:solidFill>
                <a:schemeClr val="tx1"/>
              </a:solidFill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      </a:t>
            </a:r>
            <a:r>
              <a:rPr lang="en-US" altLang="zh-CN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2017</a:t>
            </a: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年由珠海卫生厅批准成立，专注于口腔正畸、口腔种植、牙体牙髓、牙列缺损修复、儿童预防等治疗，集口腔诊疗和服务为一体的专业门诊机构。</a:t>
            </a:r>
          </a:p>
          <a:p>
            <a:pPr algn="just">
              <a:lnSpc>
                <a:spcPct val="130000"/>
              </a:lnSpc>
            </a:pPr>
            <a:endParaRPr lang="zh-CN" altLang="en-US" sz="1600" b="1" dirty="0">
              <a:solidFill>
                <a:schemeClr val="tx1"/>
              </a:solidFill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        本院拥有一支技术力量雄厚、临床经验丰富的牙医队伍。为了给顾客提供最优质、最全面的舒适服务，医院不断地培养、壮大医护队伍，定期的安排员工进行口腔健康学术交流及新技术的学习、培训，最大限度满足顾客的不同需求。</a:t>
            </a:r>
          </a:p>
          <a:p>
            <a:pPr algn="just"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      </a:t>
            </a:r>
          </a:p>
          <a:p>
            <a:pPr algn="just"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      致力于打造“</a:t>
            </a:r>
            <a:r>
              <a:rPr lang="zh-CN" altLang="en-US" sz="1700" b="1" dirty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以技术为核心，服务为宗旨</a:t>
            </a: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”的口腔医疗机构。</a:t>
            </a:r>
            <a:endParaRPr lang="zh-CN" altLang="en-US" sz="16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112395"/>
            <a:ext cx="2313305" cy="778510"/>
          </a:xfrm>
          <a:prstGeom prst="rect">
            <a:avLst/>
          </a:prstGeom>
        </p:spPr>
      </p:pic>
      <p:pic>
        <p:nvPicPr>
          <p:cNvPr id="8" name="图片 7" descr="2021-03-15 01:02:58.108000"/>
          <p:cNvPicPr>
            <a:picLocks noChangeAspect="1"/>
          </p:cNvPicPr>
          <p:nvPr/>
        </p:nvPicPr>
        <p:blipFill>
          <a:blip r:embed="rId4" cstate="print"/>
          <a:srcRect l="706" t="15162" r="53366" b="-2151"/>
          <a:stretch>
            <a:fillRect/>
          </a:stretch>
        </p:blipFill>
        <p:spPr>
          <a:xfrm>
            <a:off x="7229475" y="-8890"/>
            <a:ext cx="4975225" cy="704342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30225" y="1228725"/>
            <a:ext cx="6191250" cy="523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30000"/>
              </a:lnSpc>
            </a:pPr>
            <a:r>
              <a:rPr lang="zh-CN" altLang="en-US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要求：</a:t>
            </a:r>
            <a:endParaRPr lang="en-US" altLang="zh-CN" sz="1600" b="1" dirty="0" smtClean="0"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护理及相关专业中专以上学历，有护士资格证优先</a:t>
            </a:r>
            <a:endParaRPr lang="en-US" altLang="zh-CN" sz="1600" b="1" dirty="0" smtClean="0"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喜欢学习，并不断的提升自己在口腔方面知识</a:t>
            </a:r>
            <a:endParaRPr lang="en-US" altLang="zh-CN" sz="1600" b="1" dirty="0" smtClean="0"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600" b="1" dirty="0" smtClean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善于沟通，有良好的团队合作意识和能力</a:t>
            </a:r>
            <a:endParaRPr lang="en-US" altLang="zh-CN" sz="1600" b="1" dirty="0" smtClean="0">
              <a:solidFill>
                <a:schemeClr val="tx1"/>
              </a:solidFill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形象气质佳，亲和力强具备较强的客户服务意识</a:t>
            </a:r>
            <a:endParaRPr lang="en-US" altLang="zh-CN" sz="1600" b="1" dirty="0" smtClean="0"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600" b="1" dirty="0" smtClean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协助医生开展各种诊疗工作，配合完成医患之间的治疗工作</a:t>
            </a:r>
            <a:endParaRPr lang="en-US" altLang="zh-CN" sz="1600" b="1" dirty="0" smtClean="0">
              <a:solidFill>
                <a:schemeClr val="tx1"/>
              </a:solidFill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</a:pPr>
            <a:r>
              <a:rPr lang="zh-CN" altLang="en-US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薪资待遇：</a:t>
            </a:r>
            <a:endParaRPr lang="en-US" altLang="zh-CN" sz="1600" b="1" dirty="0" smtClean="0"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600" b="1" dirty="0" smtClean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薪资范围：</a:t>
            </a:r>
            <a:r>
              <a:rPr lang="en-US" altLang="zh-CN" sz="1600" b="1" dirty="0" smtClean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3000-6000</a:t>
            </a:r>
            <a:r>
              <a:rPr lang="zh-CN" altLang="en-US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元</a:t>
            </a:r>
            <a:r>
              <a:rPr lang="en-US" altLang="zh-CN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/</a:t>
            </a:r>
            <a:r>
              <a:rPr lang="zh-CN" altLang="en-US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月，具体面谈</a:t>
            </a:r>
            <a:endParaRPr lang="en-US" altLang="zh-CN" sz="1600" b="1" dirty="0" smtClean="0"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600" b="1" dirty="0" smtClean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社保类型：五险</a:t>
            </a:r>
            <a:endParaRPr lang="en-US" altLang="zh-CN" sz="1600" b="1" dirty="0" smtClean="0">
              <a:solidFill>
                <a:schemeClr val="tx1"/>
              </a:solidFill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待遇：餐补、包住、月休</a:t>
            </a:r>
            <a:r>
              <a:rPr lang="en-US" altLang="zh-CN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4</a:t>
            </a:r>
            <a:r>
              <a:rPr lang="zh-CN" altLang="en-US" sz="1600" b="1" dirty="0" smtClean="0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天，法定节假日调休或加班补贴、满一年带薪年假、八小时工作制、定期团建、特定节假日福利</a:t>
            </a:r>
            <a:endParaRPr lang="en-US" altLang="zh-CN" sz="1600" b="1" dirty="0" smtClean="0">
              <a:solidFill>
                <a:schemeClr val="tx1"/>
              </a:solidFill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marL="342900" indent="-342900" algn="just">
              <a:lnSpc>
                <a:spcPct val="130000"/>
              </a:lnSpc>
            </a:pPr>
            <a:r>
              <a:rPr lang="zh-CN" altLang="en-US" sz="1600" b="1" dirty="0" smtClean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      </a:t>
            </a:r>
            <a:endParaRPr lang="zh-CN" altLang="en-US" sz="1600" b="1" dirty="0">
              <a:solidFill>
                <a:schemeClr val="tx1"/>
              </a:solidFill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      致力于打造“</a:t>
            </a:r>
            <a:r>
              <a:rPr lang="zh-CN" altLang="en-US" sz="1700" b="1" dirty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以技术为核心，服务为宗旨</a:t>
            </a:r>
            <a:r>
              <a:rPr lang="zh-CN" altLang="en-US" sz="1600" b="1" dirty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”的口腔医疗机构</a:t>
            </a:r>
            <a:r>
              <a:rPr lang="zh-CN" altLang="en-US" sz="1600" b="1" dirty="0" smtClean="0">
                <a:solidFill>
                  <a:schemeClr val="tx1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  <a:sym typeface="+mn-lt"/>
              </a:rPr>
              <a:t>。</a:t>
            </a:r>
            <a:endParaRPr lang="en-US" altLang="zh-CN" sz="1600" b="1" dirty="0" smtClean="0">
              <a:solidFill>
                <a:schemeClr val="tx1"/>
              </a:solidFill>
              <a:latin typeface="Microsoft YaHei Bold" panose="020B0503020204020204" charset="-122"/>
              <a:ea typeface="Microsoft YaHei Bold" panose="020B0503020204020204" charset="-122"/>
              <a:cs typeface="Microsoft YaHei Bold" panose="020B0503020204020204" charset="-122"/>
              <a:sym typeface="+mn-lt"/>
            </a:endParaRPr>
          </a:p>
          <a:p>
            <a:pPr algn="just">
              <a:lnSpc>
                <a:spcPct val="130000"/>
              </a:lnSpc>
            </a:pPr>
            <a:endParaRPr lang="en-US" altLang="zh-CN" sz="1600" b="1" dirty="0" smtClean="0">
              <a:ea typeface="Microsoft YaHei Bold" panose="020B0503020204020204" charset="-122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1" dirty="0" smtClean="0">
                <a:ea typeface="Microsoft YaHei Bold" panose="020B0503020204020204" charset="-122"/>
                <a:sym typeface="+mn-lt"/>
              </a:rPr>
              <a:t>联系电话：</a:t>
            </a:r>
            <a:r>
              <a:rPr lang="en-US" altLang="zh-CN" sz="1600" b="1" dirty="0" smtClean="0">
                <a:ea typeface="Microsoft YaHei Bold" panose="020B0503020204020204" charset="-122"/>
                <a:sym typeface="+mn-lt"/>
              </a:rPr>
              <a:t>18598113692</a:t>
            </a:r>
            <a:r>
              <a:rPr lang="zh-CN" altLang="en-US" sz="1600" b="1" dirty="0" smtClean="0">
                <a:ea typeface="Microsoft YaHei Bold" panose="020B0503020204020204" charset="-122"/>
                <a:sym typeface="+mn-lt"/>
              </a:rPr>
              <a:t>（微信同号）张小姐</a:t>
            </a:r>
            <a:endParaRPr lang="en-US" altLang="zh-CN" sz="1600" b="1" dirty="0" smtClean="0">
              <a:ea typeface="Microsoft YaHei Bold" panose="020B0503020204020204" charset="-122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1" dirty="0" smtClean="0">
                <a:ea typeface="Microsoft YaHei Bold" panose="020B0503020204020204" charset="-122"/>
                <a:sym typeface="+mn-lt"/>
              </a:rPr>
              <a:t>联</a:t>
            </a:r>
            <a:r>
              <a:rPr lang="zh-CN" altLang="en-US" sz="1600" b="1" dirty="0" smtClean="0">
                <a:ea typeface="Microsoft YaHei Bold" panose="020B0503020204020204" charset="-122"/>
                <a:sym typeface="+mn-lt"/>
              </a:rPr>
              <a:t>系地址：珠海市香洲区南屏镇环屏路</a:t>
            </a:r>
            <a:r>
              <a:rPr lang="en-US" altLang="zh-CN" sz="1600" b="1" dirty="0" smtClean="0">
                <a:ea typeface="Microsoft YaHei Bold" panose="020B0503020204020204" charset="-122"/>
                <a:sym typeface="+mn-lt"/>
              </a:rPr>
              <a:t>2</a:t>
            </a:r>
            <a:r>
              <a:rPr lang="zh-CN" altLang="en-US" sz="1600" b="1" dirty="0" smtClean="0">
                <a:ea typeface="Microsoft YaHei Bold" panose="020B0503020204020204" charset="-122"/>
                <a:sym typeface="+mn-lt"/>
              </a:rPr>
              <a:t>号广宏苑</a:t>
            </a:r>
            <a:r>
              <a:rPr lang="en-US" altLang="zh-CN" sz="1600" b="1" dirty="0" smtClean="0">
                <a:ea typeface="Microsoft YaHei Bold" panose="020B0503020204020204" charset="-122"/>
                <a:sym typeface="+mn-lt"/>
              </a:rPr>
              <a:t>18</a:t>
            </a:r>
            <a:r>
              <a:rPr lang="zh-CN" altLang="en-US" sz="1600" b="1" dirty="0" smtClean="0">
                <a:ea typeface="Microsoft YaHei Bold" panose="020B0503020204020204" charset="-122"/>
                <a:sym typeface="+mn-lt"/>
              </a:rPr>
              <a:t>号铺贝齿口腔</a:t>
            </a:r>
            <a:endParaRPr lang="zh-CN" alt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074670" y="38862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/>
              <a:t>招聘</a:t>
            </a:r>
            <a:endParaRPr lang="zh-CN" altLang="en-US" sz="48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 32"/>
          <p:cNvSpPr/>
          <p:nvPr/>
        </p:nvSpPr>
        <p:spPr>
          <a:xfrm>
            <a:off x="-27940" y="3384550"/>
            <a:ext cx="12248515" cy="3504565"/>
          </a:xfrm>
          <a:custGeom>
            <a:avLst/>
            <a:gdLst>
              <a:gd name="connsiteX0" fmla="*/ 0 w 12235543"/>
              <a:gd name="connsiteY0" fmla="*/ 2975429 h 3007943"/>
              <a:gd name="connsiteX1" fmla="*/ 1959429 w 12235543"/>
              <a:gd name="connsiteY1" fmla="*/ 2917372 h 3007943"/>
              <a:gd name="connsiteX2" fmla="*/ 5312229 w 12235543"/>
              <a:gd name="connsiteY2" fmla="*/ 2206172 h 3007943"/>
              <a:gd name="connsiteX3" fmla="*/ 5950857 w 12235543"/>
              <a:gd name="connsiteY3" fmla="*/ 1625600 h 3007943"/>
              <a:gd name="connsiteX4" fmla="*/ 7837714 w 12235543"/>
              <a:gd name="connsiteY4" fmla="*/ 1364343 h 3007943"/>
              <a:gd name="connsiteX5" fmla="*/ 8911771 w 12235543"/>
              <a:gd name="connsiteY5" fmla="*/ 899886 h 3007943"/>
              <a:gd name="connsiteX6" fmla="*/ 10087429 w 12235543"/>
              <a:gd name="connsiteY6" fmla="*/ 333829 h 3007943"/>
              <a:gd name="connsiteX7" fmla="*/ 10464800 w 12235543"/>
              <a:gd name="connsiteY7" fmla="*/ 174172 h 3007943"/>
              <a:gd name="connsiteX8" fmla="*/ 10900229 w 12235543"/>
              <a:gd name="connsiteY8" fmla="*/ 130629 h 3007943"/>
              <a:gd name="connsiteX9" fmla="*/ 11669486 w 12235543"/>
              <a:gd name="connsiteY9" fmla="*/ 130629 h 3007943"/>
              <a:gd name="connsiteX10" fmla="*/ 12090400 w 12235543"/>
              <a:gd name="connsiteY10" fmla="*/ 58057 h 3007943"/>
              <a:gd name="connsiteX11" fmla="*/ 12235543 w 12235543"/>
              <a:gd name="connsiteY11" fmla="*/ 0 h 3007943"/>
              <a:gd name="connsiteX12" fmla="*/ 12235543 w 12235543"/>
              <a:gd name="connsiteY12" fmla="*/ 0 h 3007943"/>
              <a:gd name="-1" fmla="*/ 0 w 12235543"/>
              <a:gd name="-2" fmla="*/ 2975429 h 3007943"/>
              <a:gd name="-3" fmla="*/ 1959429 w 12235543"/>
              <a:gd name="-4" fmla="*/ 2917372 h 3007943"/>
              <a:gd name="-5" fmla="*/ 5312229 w 12235543"/>
              <a:gd name="-6" fmla="*/ 2206172 h 3007943"/>
              <a:gd name="-7" fmla="*/ 6139543 w 12235543"/>
              <a:gd name="-8" fmla="*/ 1553029 h 3007943"/>
              <a:gd name="-9" fmla="*/ 7837714 w 12235543"/>
              <a:gd name="-10" fmla="*/ 1364343 h 3007943"/>
              <a:gd name="-11" fmla="*/ 8911771 w 12235543"/>
              <a:gd name="-12" fmla="*/ 899886 h 3007943"/>
              <a:gd name="-13" fmla="*/ 10087429 w 12235543"/>
              <a:gd name="-14" fmla="*/ 333829 h 3007943"/>
              <a:gd name="-15" fmla="*/ 10464800 w 12235543"/>
              <a:gd name="-16" fmla="*/ 174172 h 3007943"/>
              <a:gd name="-17" fmla="*/ 10900229 w 12235543"/>
              <a:gd name="-18" fmla="*/ 130629 h 3007943"/>
              <a:gd name="-19" fmla="*/ 11669486 w 12235543"/>
              <a:gd name="-20" fmla="*/ 130629 h 3007943"/>
              <a:gd name="-21" fmla="*/ 12090400 w 12235543"/>
              <a:gd name="-22" fmla="*/ 58057 h 3007943"/>
              <a:gd name="-23" fmla="*/ 12235543 w 12235543"/>
              <a:gd name="-24" fmla="*/ 0 h 3007943"/>
              <a:gd name="-25" fmla="*/ 12235543 w 12235543"/>
              <a:gd name="-26" fmla="*/ 0 h 3007943"/>
              <a:gd name="-27" fmla="*/ 0 w 12235543"/>
              <a:gd name="-28" fmla="*/ 2975429 h 3007943"/>
              <a:gd name="-29" fmla="*/ 1959429 w 12235543"/>
              <a:gd name="-30" fmla="*/ 2917372 h 3007943"/>
              <a:gd name="-31" fmla="*/ 5312229 w 12235543"/>
              <a:gd name="-32" fmla="*/ 2206172 h 3007943"/>
              <a:gd name="-33" fmla="*/ 6139543 w 12235543"/>
              <a:gd name="-34" fmla="*/ 1553029 h 3007943"/>
              <a:gd name="-35" fmla="*/ 7837714 w 12235543"/>
              <a:gd name="-36" fmla="*/ 1364343 h 3007943"/>
              <a:gd name="-37" fmla="*/ 8911771 w 12235543"/>
              <a:gd name="-38" fmla="*/ 899886 h 3007943"/>
              <a:gd name="-39" fmla="*/ 10087429 w 12235543"/>
              <a:gd name="-40" fmla="*/ 333829 h 3007943"/>
              <a:gd name="-41" fmla="*/ 10464800 w 12235543"/>
              <a:gd name="-42" fmla="*/ 174172 h 3007943"/>
              <a:gd name="-43" fmla="*/ 10900229 w 12235543"/>
              <a:gd name="-44" fmla="*/ 130629 h 3007943"/>
              <a:gd name="-45" fmla="*/ 11669486 w 12235543"/>
              <a:gd name="-46" fmla="*/ 130629 h 3007943"/>
              <a:gd name="-47" fmla="*/ 12090400 w 12235543"/>
              <a:gd name="-48" fmla="*/ 58057 h 3007943"/>
              <a:gd name="-49" fmla="*/ 12235543 w 12235543"/>
              <a:gd name="-50" fmla="*/ 0 h 3007943"/>
              <a:gd name="-51" fmla="*/ 12235543 w 12235543"/>
              <a:gd name="-52" fmla="*/ 0 h 3007943"/>
              <a:gd name="-53" fmla="*/ 0 w 12235543"/>
              <a:gd name="-54" fmla="*/ 2975429 h 3007943"/>
              <a:gd name="-55" fmla="*/ 1959429 w 12235543"/>
              <a:gd name="-56" fmla="*/ 2917372 h 3007943"/>
              <a:gd name="-57" fmla="*/ 5312229 w 12235543"/>
              <a:gd name="-58" fmla="*/ 2206172 h 3007943"/>
              <a:gd name="-59" fmla="*/ 6008914 w 12235543"/>
              <a:gd name="-60" fmla="*/ 1567543 h 3007943"/>
              <a:gd name="-61" fmla="*/ 7837714 w 12235543"/>
              <a:gd name="-62" fmla="*/ 1364343 h 3007943"/>
              <a:gd name="-63" fmla="*/ 8911771 w 12235543"/>
              <a:gd name="-64" fmla="*/ 899886 h 3007943"/>
              <a:gd name="-65" fmla="*/ 10087429 w 12235543"/>
              <a:gd name="-66" fmla="*/ 333829 h 3007943"/>
              <a:gd name="-67" fmla="*/ 10464800 w 12235543"/>
              <a:gd name="-68" fmla="*/ 174172 h 3007943"/>
              <a:gd name="-69" fmla="*/ 10900229 w 12235543"/>
              <a:gd name="-70" fmla="*/ 130629 h 3007943"/>
              <a:gd name="-71" fmla="*/ 11669486 w 12235543"/>
              <a:gd name="-72" fmla="*/ 130629 h 3007943"/>
              <a:gd name="-73" fmla="*/ 12090400 w 12235543"/>
              <a:gd name="-74" fmla="*/ 58057 h 3007943"/>
              <a:gd name="-75" fmla="*/ 12235543 w 12235543"/>
              <a:gd name="-76" fmla="*/ 0 h 3007943"/>
              <a:gd name="-77" fmla="*/ 12235543 w 12235543"/>
              <a:gd name="-78" fmla="*/ 0 h 3007943"/>
              <a:gd name="-79" fmla="*/ 0 w 12235543"/>
              <a:gd name="-80" fmla="*/ 2975429 h 3007943"/>
              <a:gd name="-81" fmla="*/ 1959429 w 12235543"/>
              <a:gd name="-82" fmla="*/ 2917372 h 3007943"/>
              <a:gd name="-83" fmla="*/ 5312229 w 12235543"/>
              <a:gd name="-84" fmla="*/ 2206172 h 3007943"/>
              <a:gd name="-85" fmla="*/ 6008914 w 12235543"/>
              <a:gd name="-86" fmla="*/ 1567543 h 3007943"/>
              <a:gd name="-87" fmla="*/ 7837714 w 12235543"/>
              <a:gd name="-88" fmla="*/ 1364343 h 3007943"/>
              <a:gd name="-89" fmla="*/ 8911771 w 12235543"/>
              <a:gd name="-90" fmla="*/ 899886 h 3007943"/>
              <a:gd name="-91" fmla="*/ 10087429 w 12235543"/>
              <a:gd name="-92" fmla="*/ 333829 h 3007943"/>
              <a:gd name="-93" fmla="*/ 10464800 w 12235543"/>
              <a:gd name="-94" fmla="*/ 174172 h 3007943"/>
              <a:gd name="-95" fmla="*/ 10900229 w 12235543"/>
              <a:gd name="-96" fmla="*/ 130629 h 3007943"/>
              <a:gd name="-97" fmla="*/ 11669486 w 12235543"/>
              <a:gd name="-98" fmla="*/ 130629 h 3007943"/>
              <a:gd name="-99" fmla="*/ 12090400 w 12235543"/>
              <a:gd name="-100" fmla="*/ 58057 h 3007943"/>
              <a:gd name="-101" fmla="*/ 12235543 w 12235543"/>
              <a:gd name="-102" fmla="*/ 0 h 3007943"/>
              <a:gd name="-103" fmla="*/ 12235543 w 12235543"/>
              <a:gd name="-104" fmla="*/ 0 h 3007943"/>
              <a:gd name="-105" fmla="*/ 0 w 12235543"/>
              <a:gd name="-106" fmla="*/ 2975429 h 3008784"/>
              <a:gd name="-107" fmla="*/ 1959429 w 12235543"/>
              <a:gd name="-108" fmla="*/ 2917372 h 3008784"/>
              <a:gd name="-109" fmla="*/ 5297715 w 12235543"/>
              <a:gd name="-110" fmla="*/ 2191658 h 3008784"/>
              <a:gd name="-111" fmla="*/ 6008914 w 12235543"/>
              <a:gd name="-112" fmla="*/ 1567543 h 3008784"/>
              <a:gd name="-113" fmla="*/ 7837714 w 12235543"/>
              <a:gd name="-114" fmla="*/ 1364343 h 3008784"/>
              <a:gd name="-115" fmla="*/ 8911771 w 12235543"/>
              <a:gd name="-116" fmla="*/ 899886 h 3008784"/>
              <a:gd name="-117" fmla="*/ 10087429 w 12235543"/>
              <a:gd name="-118" fmla="*/ 333829 h 3008784"/>
              <a:gd name="-119" fmla="*/ 10464800 w 12235543"/>
              <a:gd name="-120" fmla="*/ 174172 h 3008784"/>
              <a:gd name="-121" fmla="*/ 10900229 w 12235543"/>
              <a:gd name="-122" fmla="*/ 130629 h 3008784"/>
              <a:gd name="-123" fmla="*/ 11669486 w 12235543"/>
              <a:gd name="-124" fmla="*/ 130629 h 3008784"/>
              <a:gd name="-125" fmla="*/ 12090400 w 12235543"/>
              <a:gd name="-126" fmla="*/ 58057 h 3008784"/>
              <a:gd name="-127" fmla="*/ 12235543 w 12235543"/>
              <a:gd name="-128" fmla="*/ 0 h 3008784"/>
              <a:gd name="-129" fmla="*/ 12235543 w 12235543"/>
              <a:gd name="-130" fmla="*/ 0 h 3008784"/>
              <a:gd name="-131" fmla="*/ 0 w 12235543"/>
              <a:gd name="-132" fmla="*/ 2975429 h 3008784"/>
              <a:gd name="-133" fmla="*/ 1959429 w 12235543"/>
              <a:gd name="-134" fmla="*/ 2917372 h 3008784"/>
              <a:gd name="-135" fmla="*/ 5297715 w 12235543"/>
              <a:gd name="-136" fmla="*/ 2191658 h 3008784"/>
              <a:gd name="-137" fmla="*/ 6008914 w 12235543"/>
              <a:gd name="-138" fmla="*/ 1567543 h 3008784"/>
              <a:gd name="-139" fmla="*/ 7837714 w 12235543"/>
              <a:gd name="-140" fmla="*/ 1364343 h 3008784"/>
              <a:gd name="-141" fmla="*/ 8911771 w 12235543"/>
              <a:gd name="-142" fmla="*/ 899886 h 3008784"/>
              <a:gd name="-143" fmla="*/ 10087429 w 12235543"/>
              <a:gd name="-144" fmla="*/ 333829 h 3008784"/>
              <a:gd name="-145" fmla="*/ 10464800 w 12235543"/>
              <a:gd name="-146" fmla="*/ 174172 h 3008784"/>
              <a:gd name="-147" fmla="*/ 10900229 w 12235543"/>
              <a:gd name="-148" fmla="*/ 130629 h 3008784"/>
              <a:gd name="-149" fmla="*/ 11669486 w 12235543"/>
              <a:gd name="-150" fmla="*/ 130629 h 3008784"/>
              <a:gd name="-151" fmla="*/ 12090400 w 12235543"/>
              <a:gd name="-152" fmla="*/ 58057 h 3008784"/>
              <a:gd name="-153" fmla="*/ 12235543 w 12235543"/>
              <a:gd name="-154" fmla="*/ 0 h 3008784"/>
              <a:gd name="-155" fmla="*/ 12235543 w 12235543"/>
              <a:gd name="-156" fmla="*/ 0 h 3008784"/>
              <a:gd name="-157" fmla="*/ 0 w 12235543"/>
              <a:gd name="-158" fmla="*/ 2975429 h 3008784"/>
              <a:gd name="-159" fmla="*/ 1959429 w 12235543"/>
              <a:gd name="-160" fmla="*/ 2917372 h 3008784"/>
              <a:gd name="-161" fmla="*/ 5297715 w 12235543"/>
              <a:gd name="-162" fmla="*/ 2191658 h 3008784"/>
              <a:gd name="-163" fmla="*/ 6008914 w 12235543"/>
              <a:gd name="-164" fmla="*/ 1567543 h 3008784"/>
              <a:gd name="-165" fmla="*/ 7837714 w 12235543"/>
              <a:gd name="-166" fmla="*/ 1364343 h 3008784"/>
              <a:gd name="-167" fmla="*/ 8911771 w 12235543"/>
              <a:gd name="-168" fmla="*/ 899886 h 3008784"/>
              <a:gd name="-169" fmla="*/ 10087429 w 12235543"/>
              <a:gd name="-170" fmla="*/ 333829 h 3008784"/>
              <a:gd name="-171" fmla="*/ 10464800 w 12235543"/>
              <a:gd name="-172" fmla="*/ 174172 h 3008784"/>
              <a:gd name="-173" fmla="*/ 10900229 w 12235543"/>
              <a:gd name="-174" fmla="*/ 130629 h 3008784"/>
              <a:gd name="-175" fmla="*/ 11669486 w 12235543"/>
              <a:gd name="-176" fmla="*/ 130629 h 3008784"/>
              <a:gd name="-177" fmla="*/ 12090400 w 12235543"/>
              <a:gd name="-178" fmla="*/ 58057 h 3008784"/>
              <a:gd name="-179" fmla="*/ 12235543 w 12235543"/>
              <a:gd name="-180" fmla="*/ 0 h 3008784"/>
              <a:gd name="-181" fmla="*/ 12235543 w 12235543"/>
              <a:gd name="-182" fmla="*/ 0 h 3008784"/>
              <a:gd name="-183" fmla="*/ 0 w 12235543"/>
              <a:gd name="-184" fmla="*/ 2975429 h 2995461"/>
              <a:gd name="-185" fmla="*/ 1959429 w 12235543"/>
              <a:gd name="-186" fmla="*/ 2917372 h 2995461"/>
              <a:gd name="-187" fmla="*/ 5297715 w 12235543"/>
              <a:gd name="-188" fmla="*/ 2191658 h 2995461"/>
              <a:gd name="-189" fmla="*/ 6008914 w 12235543"/>
              <a:gd name="-190" fmla="*/ 1567543 h 2995461"/>
              <a:gd name="-191" fmla="*/ 7837714 w 12235543"/>
              <a:gd name="-192" fmla="*/ 1364343 h 2995461"/>
              <a:gd name="-193" fmla="*/ 8911771 w 12235543"/>
              <a:gd name="-194" fmla="*/ 899886 h 2995461"/>
              <a:gd name="-195" fmla="*/ 10087429 w 12235543"/>
              <a:gd name="-196" fmla="*/ 333829 h 2995461"/>
              <a:gd name="-197" fmla="*/ 10464800 w 12235543"/>
              <a:gd name="-198" fmla="*/ 174172 h 2995461"/>
              <a:gd name="-199" fmla="*/ 10900229 w 12235543"/>
              <a:gd name="-200" fmla="*/ 130629 h 2995461"/>
              <a:gd name="-201" fmla="*/ 11669486 w 12235543"/>
              <a:gd name="-202" fmla="*/ 130629 h 2995461"/>
              <a:gd name="-203" fmla="*/ 12090400 w 12235543"/>
              <a:gd name="-204" fmla="*/ 58057 h 2995461"/>
              <a:gd name="-205" fmla="*/ 12235543 w 12235543"/>
              <a:gd name="-206" fmla="*/ 0 h 2995461"/>
              <a:gd name="-207" fmla="*/ 12235543 w 12235543"/>
              <a:gd name="-208" fmla="*/ 0 h 2995461"/>
              <a:gd name="-209" fmla="*/ 0 w 12249150"/>
              <a:gd name="-210" fmla="*/ 3021693 h 3041725"/>
              <a:gd name="-211" fmla="*/ 1959429 w 12249150"/>
              <a:gd name="-212" fmla="*/ 2963636 h 3041725"/>
              <a:gd name="-213" fmla="*/ 5297715 w 12249150"/>
              <a:gd name="-214" fmla="*/ 2237922 h 3041725"/>
              <a:gd name="-215" fmla="*/ 6008914 w 12249150"/>
              <a:gd name="-216" fmla="*/ 1613807 h 3041725"/>
              <a:gd name="-217" fmla="*/ 7837714 w 12249150"/>
              <a:gd name="-218" fmla="*/ 1410607 h 3041725"/>
              <a:gd name="-219" fmla="*/ 8911771 w 12249150"/>
              <a:gd name="-220" fmla="*/ 946150 h 3041725"/>
              <a:gd name="-221" fmla="*/ 10087429 w 12249150"/>
              <a:gd name="-222" fmla="*/ 380093 h 3041725"/>
              <a:gd name="-223" fmla="*/ 10464800 w 12249150"/>
              <a:gd name="-224" fmla="*/ 220436 h 3041725"/>
              <a:gd name="-225" fmla="*/ 10900229 w 12249150"/>
              <a:gd name="-226" fmla="*/ 176893 h 3041725"/>
              <a:gd name="-227" fmla="*/ 11669486 w 12249150"/>
              <a:gd name="-228" fmla="*/ 176893 h 3041725"/>
              <a:gd name="-229" fmla="*/ 12090400 w 12249150"/>
              <a:gd name="-230" fmla="*/ 104321 h 3041725"/>
              <a:gd name="-231" fmla="*/ 12235543 w 12249150"/>
              <a:gd name="-232" fmla="*/ 46264 h 3041725"/>
              <a:gd name="-233" fmla="*/ 12235543 w 12249150"/>
              <a:gd name="-234" fmla="*/ 46264 h 3041725"/>
              <a:gd name="connsiteX13" fmla="*/ 12249150 w 12249150"/>
              <a:gd name="connsiteY13" fmla="*/ 0 h 3041725"/>
              <a:gd name="-235" fmla="*/ 0 w 12235543"/>
              <a:gd name="-236" fmla="*/ 2975429 h 3249386"/>
              <a:gd name="-237" fmla="*/ 1959429 w 12235543"/>
              <a:gd name="-238" fmla="*/ 2917372 h 3249386"/>
              <a:gd name="-239" fmla="*/ 5297715 w 12235543"/>
              <a:gd name="-240" fmla="*/ 2191658 h 3249386"/>
              <a:gd name="-241" fmla="*/ 6008914 w 12235543"/>
              <a:gd name="-242" fmla="*/ 1567543 h 3249386"/>
              <a:gd name="-243" fmla="*/ 7837714 w 12235543"/>
              <a:gd name="-244" fmla="*/ 1364343 h 3249386"/>
              <a:gd name="-245" fmla="*/ 8911771 w 12235543"/>
              <a:gd name="-246" fmla="*/ 899886 h 3249386"/>
              <a:gd name="-247" fmla="*/ 10087429 w 12235543"/>
              <a:gd name="-248" fmla="*/ 333829 h 3249386"/>
              <a:gd name="-249" fmla="*/ 10464800 w 12235543"/>
              <a:gd name="-250" fmla="*/ 174172 h 3249386"/>
              <a:gd name="-251" fmla="*/ 10900229 w 12235543"/>
              <a:gd name="-252" fmla="*/ 130629 h 3249386"/>
              <a:gd name="-253" fmla="*/ 11669486 w 12235543"/>
              <a:gd name="-254" fmla="*/ 130629 h 3249386"/>
              <a:gd name="-255" fmla="*/ 12090400 w 12235543"/>
              <a:gd name="-256" fmla="*/ 58057 h 3249386"/>
              <a:gd name="-257" fmla="*/ 12235543 w 12235543"/>
              <a:gd name="-258" fmla="*/ 0 h 3249386"/>
              <a:gd name="-259" fmla="*/ 12235543 w 12235543"/>
              <a:gd name="-260" fmla="*/ 0 h 3249386"/>
              <a:gd name="-261" fmla="*/ 12192000 w 12235543"/>
              <a:gd name="-262" fmla="*/ 3249386 h 3249386"/>
              <a:gd name="-263" fmla="*/ 0 w 12242357"/>
              <a:gd name="-264" fmla="*/ 2979729 h 3253686"/>
              <a:gd name="-265" fmla="*/ 1959429 w 12242357"/>
              <a:gd name="-266" fmla="*/ 2921672 h 3253686"/>
              <a:gd name="-267" fmla="*/ 5297715 w 12242357"/>
              <a:gd name="-268" fmla="*/ 2195958 h 3253686"/>
              <a:gd name="-269" fmla="*/ 6008914 w 12242357"/>
              <a:gd name="-270" fmla="*/ 1571843 h 3253686"/>
              <a:gd name="-271" fmla="*/ 7837714 w 12242357"/>
              <a:gd name="-272" fmla="*/ 1368643 h 3253686"/>
              <a:gd name="-273" fmla="*/ 8911771 w 12242357"/>
              <a:gd name="-274" fmla="*/ 904186 h 3253686"/>
              <a:gd name="-275" fmla="*/ 10087429 w 12242357"/>
              <a:gd name="-276" fmla="*/ 338129 h 3253686"/>
              <a:gd name="-277" fmla="*/ 10464800 w 12242357"/>
              <a:gd name="-278" fmla="*/ 178472 h 3253686"/>
              <a:gd name="-279" fmla="*/ 10900229 w 12242357"/>
              <a:gd name="-280" fmla="*/ 134929 h 3253686"/>
              <a:gd name="-281" fmla="*/ 11669486 w 12242357"/>
              <a:gd name="-282" fmla="*/ 134929 h 3253686"/>
              <a:gd name="-283" fmla="*/ 12090400 w 12242357"/>
              <a:gd name="-284" fmla="*/ 62357 h 3253686"/>
              <a:gd name="-285" fmla="*/ 12235543 w 12242357"/>
              <a:gd name="-286" fmla="*/ 4300 h 3253686"/>
              <a:gd name="-287" fmla="*/ 12216493 w 12242357"/>
              <a:gd name="-288" fmla="*/ 4300 h 3253686"/>
              <a:gd name="-289" fmla="*/ 12192000 w 12242357"/>
              <a:gd name="-290" fmla="*/ 3253686 h 3253686"/>
              <a:gd name="-291" fmla="*/ 0 w 12241644"/>
              <a:gd name="-292" fmla="*/ 2981502 h 3255459"/>
              <a:gd name="-293" fmla="*/ 1959429 w 12241644"/>
              <a:gd name="-294" fmla="*/ 2923445 h 3255459"/>
              <a:gd name="-295" fmla="*/ 5297715 w 12241644"/>
              <a:gd name="-296" fmla="*/ 2197731 h 3255459"/>
              <a:gd name="-297" fmla="*/ 6008914 w 12241644"/>
              <a:gd name="-298" fmla="*/ 1573616 h 3255459"/>
              <a:gd name="-299" fmla="*/ 7837714 w 12241644"/>
              <a:gd name="-300" fmla="*/ 1370416 h 3255459"/>
              <a:gd name="-301" fmla="*/ 8911771 w 12241644"/>
              <a:gd name="-302" fmla="*/ 905959 h 3255459"/>
              <a:gd name="-303" fmla="*/ 10087429 w 12241644"/>
              <a:gd name="-304" fmla="*/ 339902 h 3255459"/>
              <a:gd name="-305" fmla="*/ 10464800 w 12241644"/>
              <a:gd name="-306" fmla="*/ 180245 h 3255459"/>
              <a:gd name="-307" fmla="*/ 10900229 w 12241644"/>
              <a:gd name="-308" fmla="*/ 136702 h 3255459"/>
              <a:gd name="-309" fmla="*/ 11669486 w 12241644"/>
              <a:gd name="-310" fmla="*/ 136702 h 3255459"/>
              <a:gd name="-311" fmla="*/ 12090400 w 12241644"/>
              <a:gd name="-312" fmla="*/ 64130 h 3255459"/>
              <a:gd name="-313" fmla="*/ 12235543 w 12241644"/>
              <a:gd name="-314" fmla="*/ 6073 h 3255459"/>
              <a:gd name="-315" fmla="*/ 12216493 w 12241644"/>
              <a:gd name="-316" fmla="*/ 6073 h 3255459"/>
              <a:gd name="-317" fmla="*/ 12192000 w 12241644"/>
              <a:gd name="-318" fmla="*/ 3255459 h 3255459"/>
              <a:gd name="-319" fmla="*/ 0 w 12241644"/>
              <a:gd name="-320" fmla="*/ 2981502 h 3485493"/>
              <a:gd name="-321" fmla="*/ 1959429 w 12241644"/>
              <a:gd name="-322" fmla="*/ 2923445 h 3485493"/>
              <a:gd name="-323" fmla="*/ 5297715 w 12241644"/>
              <a:gd name="-324" fmla="*/ 2197731 h 3485493"/>
              <a:gd name="-325" fmla="*/ 6008914 w 12241644"/>
              <a:gd name="-326" fmla="*/ 1573616 h 3485493"/>
              <a:gd name="-327" fmla="*/ 7837714 w 12241644"/>
              <a:gd name="-328" fmla="*/ 1370416 h 3485493"/>
              <a:gd name="-329" fmla="*/ 8911771 w 12241644"/>
              <a:gd name="-330" fmla="*/ 905959 h 3485493"/>
              <a:gd name="-331" fmla="*/ 10087429 w 12241644"/>
              <a:gd name="-332" fmla="*/ 339902 h 3485493"/>
              <a:gd name="-333" fmla="*/ 10464800 w 12241644"/>
              <a:gd name="-334" fmla="*/ 180245 h 3485493"/>
              <a:gd name="-335" fmla="*/ 10900229 w 12241644"/>
              <a:gd name="-336" fmla="*/ 136702 h 3485493"/>
              <a:gd name="-337" fmla="*/ 11669486 w 12241644"/>
              <a:gd name="-338" fmla="*/ 136702 h 3485493"/>
              <a:gd name="-339" fmla="*/ 12090400 w 12241644"/>
              <a:gd name="-340" fmla="*/ 64130 h 3485493"/>
              <a:gd name="-341" fmla="*/ 12235543 w 12241644"/>
              <a:gd name="-342" fmla="*/ 6073 h 3485493"/>
              <a:gd name="-343" fmla="*/ 12216493 w 12241644"/>
              <a:gd name="-344" fmla="*/ 6073 h 3485493"/>
              <a:gd name="-345" fmla="*/ 12192000 w 12241644"/>
              <a:gd name="-346" fmla="*/ 3255459 h 3485493"/>
              <a:gd name="connsiteX14" fmla="*/ 12192000 w 12241644"/>
              <a:gd name="connsiteY14" fmla="*/ 3217359 h 3485493"/>
              <a:gd name="-347" fmla="*/ 0 w 12241644"/>
              <a:gd name="-348" fmla="*/ 2981502 h 3846615"/>
              <a:gd name="-349" fmla="*/ 1959429 w 12241644"/>
              <a:gd name="-350" fmla="*/ 2923445 h 3846615"/>
              <a:gd name="-351" fmla="*/ 5297715 w 12241644"/>
              <a:gd name="-352" fmla="*/ 2197731 h 3846615"/>
              <a:gd name="-353" fmla="*/ 6008914 w 12241644"/>
              <a:gd name="-354" fmla="*/ 1573616 h 3846615"/>
              <a:gd name="-355" fmla="*/ 7837714 w 12241644"/>
              <a:gd name="-356" fmla="*/ 1370416 h 3846615"/>
              <a:gd name="-357" fmla="*/ 8911771 w 12241644"/>
              <a:gd name="-358" fmla="*/ 905959 h 3846615"/>
              <a:gd name="-359" fmla="*/ 10087429 w 12241644"/>
              <a:gd name="-360" fmla="*/ 339902 h 3846615"/>
              <a:gd name="-361" fmla="*/ 10464800 w 12241644"/>
              <a:gd name="-362" fmla="*/ 180245 h 3846615"/>
              <a:gd name="-363" fmla="*/ 10900229 w 12241644"/>
              <a:gd name="-364" fmla="*/ 136702 h 3846615"/>
              <a:gd name="-365" fmla="*/ 11669486 w 12241644"/>
              <a:gd name="-366" fmla="*/ 136702 h 3846615"/>
              <a:gd name="-367" fmla="*/ 12090400 w 12241644"/>
              <a:gd name="-368" fmla="*/ 64130 h 3846615"/>
              <a:gd name="-369" fmla="*/ 12235543 w 12241644"/>
              <a:gd name="-370" fmla="*/ 6073 h 3846615"/>
              <a:gd name="-371" fmla="*/ 12216493 w 12241644"/>
              <a:gd name="-372" fmla="*/ 6073 h 3846615"/>
              <a:gd name="-373" fmla="*/ 12192000 w 12241644"/>
              <a:gd name="-374" fmla="*/ 3255459 h 3846615"/>
              <a:gd name="-375" fmla="*/ 10401300 w 12241644"/>
              <a:gd name="-376" fmla="*/ 3846009 h 3846615"/>
              <a:gd name="-377" fmla="*/ 38100 w 12279744"/>
              <a:gd name="-378" fmla="*/ 2981502 h 3495105"/>
              <a:gd name="-379" fmla="*/ 1997529 w 12279744"/>
              <a:gd name="-380" fmla="*/ 2923445 h 3495105"/>
              <a:gd name="-381" fmla="*/ 5335815 w 12279744"/>
              <a:gd name="-382" fmla="*/ 2197731 h 3495105"/>
              <a:gd name="-383" fmla="*/ 6047014 w 12279744"/>
              <a:gd name="-384" fmla="*/ 1573616 h 3495105"/>
              <a:gd name="-385" fmla="*/ 7875814 w 12279744"/>
              <a:gd name="-386" fmla="*/ 1370416 h 3495105"/>
              <a:gd name="-387" fmla="*/ 8949871 w 12279744"/>
              <a:gd name="-388" fmla="*/ 905959 h 3495105"/>
              <a:gd name="-389" fmla="*/ 10125529 w 12279744"/>
              <a:gd name="-390" fmla="*/ 339902 h 3495105"/>
              <a:gd name="-391" fmla="*/ 10502900 w 12279744"/>
              <a:gd name="-392" fmla="*/ 180245 h 3495105"/>
              <a:gd name="-393" fmla="*/ 10938329 w 12279744"/>
              <a:gd name="-394" fmla="*/ 136702 h 3495105"/>
              <a:gd name="-395" fmla="*/ 11707586 w 12279744"/>
              <a:gd name="-396" fmla="*/ 136702 h 3495105"/>
              <a:gd name="-397" fmla="*/ 12128500 w 12279744"/>
              <a:gd name="-398" fmla="*/ 64130 h 3495105"/>
              <a:gd name="-399" fmla="*/ 12273643 w 12279744"/>
              <a:gd name="-400" fmla="*/ 6073 h 3495105"/>
              <a:gd name="-401" fmla="*/ 12254593 w 12279744"/>
              <a:gd name="-402" fmla="*/ 6073 h 3495105"/>
              <a:gd name="-403" fmla="*/ 12230100 w 12279744"/>
              <a:gd name="-404" fmla="*/ 3255459 h 3495105"/>
              <a:gd name="-405" fmla="*/ 0 w 12279744"/>
              <a:gd name="-406" fmla="*/ 3255459 h 3495105"/>
              <a:gd name="-407" fmla="*/ 38100 w 12279744"/>
              <a:gd name="-408" fmla="*/ 2981502 h 3495105"/>
              <a:gd name="-409" fmla="*/ 1997529 w 12279744"/>
              <a:gd name="-410" fmla="*/ 2923445 h 3495105"/>
              <a:gd name="-411" fmla="*/ 5335815 w 12279744"/>
              <a:gd name="-412" fmla="*/ 2197731 h 3495105"/>
              <a:gd name="-413" fmla="*/ 6047014 w 12279744"/>
              <a:gd name="-414" fmla="*/ 1573616 h 3495105"/>
              <a:gd name="-415" fmla="*/ 7875814 w 12279744"/>
              <a:gd name="-416" fmla="*/ 1370416 h 3495105"/>
              <a:gd name="-417" fmla="*/ 8949871 w 12279744"/>
              <a:gd name="-418" fmla="*/ 905959 h 3495105"/>
              <a:gd name="-419" fmla="*/ 10125529 w 12279744"/>
              <a:gd name="-420" fmla="*/ 339902 h 3495105"/>
              <a:gd name="-421" fmla="*/ 10502900 w 12279744"/>
              <a:gd name="-422" fmla="*/ 180245 h 3495105"/>
              <a:gd name="-423" fmla="*/ 10938329 w 12279744"/>
              <a:gd name="-424" fmla="*/ 136702 h 3495105"/>
              <a:gd name="-425" fmla="*/ 11707586 w 12279744"/>
              <a:gd name="-426" fmla="*/ 136702 h 3495105"/>
              <a:gd name="-427" fmla="*/ 12128500 w 12279744"/>
              <a:gd name="-428" fmla="*/ 64130 h 3495105"/>
              <a:gd name="-429" fmla="*/ 12273643 w 12279744"/>
              <a:gd name="-430" fmla="*/ 6073 h 3495105"/>
              <a:gd name="-431" fmla="*/ 12254593 w 12279744"/>
              <a:gd name="-432" fmla="*/ 6073 h 3495105"/>
              <a:gd name="-433" fmla="*/ 12230100 w 12279744"/>
              <a:gd name="-434" fmla="*/ 3255459 h 3495105"/>
              <a:gd name="-435" fmla="*/ 0 w 12279744"/>
              <a:gd name="-436" fmla="*/ 3255459 h 3495105"/>
              <a:gd name="-437" fmla="*/ 38100 w 12279744"/>
              <a:gd name="-438" fmla="*/ 2981502 h 4196315"/>
              <a:gd name="-439" fmla="*/ 1997529 w 12279744"/>
              <a:gd name="-440" fmla="*/ 2923445 h 4196315"/>
              <a:gd name="-441" fmla="*/ 5335815 w 12279744"/>
              <a:gd name="-442" fmla="*/ 2197731 h 4196315"/>
              <a:gd name="-443" fmla="*/ 6047014 w 12279744"/>
              <a:gd name="-444" fmla="*/ 1573616 h 4196315"/>
              <a:gd name="-445" fmla="*/ 7875814 w 12279744"/>
              <a:gd name="-446" fmla="*/ 1370416 h 4196315"/>
              <a:gd name="-447" fmla="*/ 8949871 w 12279744"/>
              <a:gd name="-448" fmla="*/ 905959 h 4196315"/>
              <a:gd name="-449" fmla="*/ 10125529 w 12279744"/>
              <a:gd name="-450" fmla="*/ 339902 h 4196315"/>
              <a:gd name="-451" fmla="*/ 10502900 w 12279744"/>
              <a:gd name="-452" fmla="*/ 180245 h 4196315"/>
              <a:gd name="-453" fmla="*/ 10938329 w 12279744"/>
              <a:gd name="-454" fmla="*/ 136702 h 4196315"/>
              <a:gd name="-455" fmla="*/ 11707586 w 12279744"/>
              <a:gd name="-456" fmla="*/ 136702 h 4196315"/>
              <a:gd name="-457" fmla="*/ 12128500 w 12279744"/>
              <a:gd name="-458" fmla="*/ 64130 h 4196315"/>
              <a:gd name="-459" fmla="*/ 12273643 w 12279744"/>
              <a:gd name="-460" fmla="*/ 6073 h 4196315"/>
              <a:gd name="-461" fmla="*/ 12254593 w 12279744"/>
              <a:gd name="-462" fmla="*/ 6073 h 4196315"/>
              <a:gd name="-463" fmla="*/ 12230100 w 12279744"/>
              <a:gd name="-464" fmla="*/ 3255459 h 4196315"/>
              <a:gd name="-465" fmla="*/ 0 w 12279744"/>
              <a:gd name="-466" fmla="*/ 3255459 h 4196315"/>
              <a:gd name="-467" fmla="*/ 38100 w 12467969"/>
              <a:gd name="-468" fmla="*/ 2981502 h 3509262"/>
              <a:gd name="-469" fmla="*/ 1997529 w 12467969"/>
              <a:gd name="-470" fmla="*/ 2923445 h 3509262"/>
              <a:gd name="-471" fmla="*/ 5335815 w 12467969"/>
              <a:gd name="-472" fmla="*/ 2197731 h 3509262"/>
              <a:gd name="-473" fmla="*/ 6047014 w 12467969"/>
              <a:gd name="-474" fmla="*/ 1573616 h 3509262"/>
              <a:gd name="-475" fmla="*/ 7875814 w 12467969"/>
              <a:gd name="-476" fmla="*/ 1370416 h 3509262"/>
              <a:gd name="-477" fmla="*/ 8949871 w 12467969"/>
              <a:gd name="-478" fmla="*/ 905959 h 3509262"/>
              <a:gd name="-479" fmla="*/ 10125529 w 12467969"/>
              <a:gd name="-480" fmla="*/ 339902 h 3509262"/>
              <a:gd name="-481" fmla="*/ 10502900 w 12467969"/>
              <a:gd name="-482" fmla="*/ 180245 h 3509262"/>
              <a:gd name="-483" fmla="*/ 10938329 w 12467969"/>
              <a:gd name="-484" fmla="*/ 136702 h 3509262"/>
              <a:gd name="-485" fmla="*/ 11707586 w 12467969"/>
              <a:gd name="-486" fmla="*/ 136702 h 3509262"/>
              <a:gd name="-487" fmla="*/ 12128500 w 12467969"/>
              <a:gd name="-488" fmla="*/ 64130 h 3509262"/>
              <a:gd name="-489" fmla="*/ 12273643 w 12467969"/>
              <a:gd name="-490" fmla="*/ 6073 h 3509262"/>
              <a:gd name="-491" fmla="*/ 12254593 w 12467969"/>
              <a:gd name="-492" fmla="*/ 6073 h 3509262"/>
              <a:gd name="-493" fmla="*/ 12230100 w 12467969"/>
              <a:gd name="-494" fmla="*/ 3255459 h 3509262"/>
              <a:gd name="-495" fmla="*/ 9105900 w 12467969"/>
              <a:gd name="-496" fmla="*/ 3293559 h 3509262"/>
              <a:gd name="connsiteX15" fmla="*/ 0 w 12467969"/>
              <a:gd name="connsiteY15" fmla="*/ 3255459 h 3509262"/>
              <a:gd name="-497" fmla="*/ 38100 w 12279744"/>
              <a:gd name="-498" fmla="*/ 2981502 h 3602802"/>
              <a:gd name="-499" fmla="*/ 1997529 w 12279744"/>
              <a:gd name="-500" fmla="*/ 2923445 h 3602802"/>
              <a:gd name="-501" fmla="*/ 5335815 w 12279744"/>
              <a:gd name="-502" fmla="*/ 2197731 h 3602802"/>
              <a:gd name="-503" fmla="*/ 6047014 w 12279744"/>
              <a:gd name="-504" fmla="*/ 1573616 h 3602802"/>
              <a:gd name="-505" fmla="*/ 7875814 w 12279744"/>
              <a:gd name="-506" fmla="*/ 1370416 h 3602802"/>
              <a:gd name="-507" fmla="*/ 8949871 w 12279744"/>
              <a:gd name="-508" fmla="*/ 905959 h 3602802"/>
              <a:gd name="-509" fmla="*/ 10125529 w 12279744"/>
              <a:gd name="-510" fmla="*/ 339902 h 3602802"/>
              <a:gd name="-511" fmla="*/ 10502900 w 12279744"/>
              <a:gd name="-512" fmla="*/ 180245 h 3602802"/>
              <a:gd name="-513" fmla="*/ 10938329 w 12279744"/>
              <a:gd name="-514" fmla="*/ 136702 h 3602802"/>
              <a:gd name="-515" fmla="*/ 11707586 w 12279744"/>
              <a:gd name="-516" fmla="*/ 136702 h 3602802"/>
              <a:gd name="-517" fmla="*/ 12128500 w 12279744"/>
              <a:gd name="-518" fmla="*/ 64130 h 3602802"/>
              <a:gd name="-519" fmla="*/ 12273643 w 12279744"/>
              <a:gd name="-520" fmla="*/ 6073 h 3602802"/>
              <a:gd name="-521" fmla="*/ 12254593 w 12279744"/>
              <a:gd name="-522" fmla="*/ 6073 h 3602802"/>
              <a:gd name="-523" fmla="*/ 12230100 w 12279744"/>
              <a:gd name="-524" fmla="*/ 3255459 h 3602802"/>
              <a:gd name="-525" fmla="*/ 9105900 w 12279744"/>
              <a:gd name="-526" fmla="*/ 3293559 h 3602802"/>
              <a:gd name="-527" fmla="*/ 0 w 12279744"/>
              <a:gd name="-528" fmla="*/ 3255459 h 3602802"/>
              <a:gd name="-529" fmla="*/ 38100 w 12279744"/>
              <a:gd name="-530" fmla="*/ 2981502 h 3585885"/>
              <a:gd name="-531" fmla="*/ 1997529 w 12279744"/>
              <a:gd name="-532" fmla="*/ 2923445 h 3585885"/>
              <a:gd name="-533" fmla="*/ 5335815 w 12279744"/>
              <a:gd name="-534" fmla="*/ 2197731 h 3585885"/>
              <a:gd name="-535" fmla="*/ 6047014 w 12279744"/>
              <a:gd name="-536" fmla="*/ 1573616 h 3585885"/>
              <a:gd name="-537" fmla="*/ 7875814 w 12279744"/>
              <a:gd name="-538" fmla="*/ 1370416 h 3585885"/>
              <a:gd name="-539" fmla="*/ 8949871 w 12279744"/>
              <a:gd name="-540" fmla="*/ 905959 h 3585885"/>
              <a:gd name="-541" fmla="*/ 10125529 w 12279744"/>
              <a:gd name="-542" fmla="*/ 339902 h 3585885"/>
              <a:gd name="-543" fmla="*/ 10502900 w 12279744"/>
              <a:gd name="-544" fmla="*/ 180245 h 3585885"/>
              <a:gd name="-545" fmla="*/ 10938329 w 12279744"/>
              <a:gd name="-546" fmla="*/ 136702 h 3585885"/>
              <a:gd name="-547" fmla="*/ 11707586 w 12279744"/>
              <a:gd name="-548" fmla="*/ 136702 h 3585885"/>
              <a:gd name="-549" fmla="*/ 12128500 w 12279744"/>
              <a:gd name="-550" fmla="*/ 64130 h 3585885"/>
              <a:gd name="-551" fmla="*/ 12273643 w 12279744"/>
              <a:gd name="-552" fmla="*/ 6073 h 3585885"/>
              <a:gd name="-553" fmla="*/ 12254593 w 12279744"/>
              <a:gd name="-554" fmla="*/ 6073 h 3585885"/>
              <a:gd name="-555" fmla="*/ 12230100 w 12279744"/>
              <a:gd name="-556" fmla="*/ 3255459 h 3585885"/>
              <a:gd name="-557" fmla="*/ 9105900 w 12279744"/>
              <a:gd name="-558" fmla="*/ 3293559 h 3585885"/>
              <a:gd name="-559" fmla="*/ 0 w 12279744"/>
              <a:gd name="-560" fmla="*/ 3255459 h 3585885"/>
              <a:gd name="-561" fmla="*/ 38100 w 12279744"/>
              <a:gd name="-562" fmla="*/ 2981502 h 3585885"/>
              <a:gd name="-563" fmla="*/ 1997529 w 12279744"/>
              <a:gd name="-564" fmla="*/ 2923445 h 3585885"/>
              <a:gd name="-565" fmla="*/ 5335815 w 12279744"/>
              <a:gd name="-566" fmla="*/ 2197731 h 3585885"/>
              <a:gd name="-567" fmla="*/ 6047014 w 12279744"/>
              <a:gd name="-568" fmla="*/ 1573616 h 3585885"/>
              <a:gd name="-569" fmla="*/ 7875814 w 12279744"/>
              <a:gd name="-570" fmla="*/ 1370416 h 3585885"/>
              <a:gd name="-571" fmla="*/ 8949871 w 12279744"/>
              <a:gd name="-572" fmla="*/ 905959 h 3585885"/>
              <a:gd name="-573" fmla="*/ 10125529 w 12279744"/>
              <a:gd name="-574" fmla="*/ 339902 h 3585885"/>
              <a:gd name="-575" fmla="*/ 10502900 w 12279744"/>
              <a:gd name="-576" fmla="*/ 180245 h 3585885"/>
              <a:gd name="-577" fmla="*/ 10938329 w 12279744"/>
              <a:gd name="-578" fmla="*/ 136702 h 3585885"/>
              <a:gd name="-579" fmla="*/ 11707586 w 12279744"/>
              <a:gd name="-580" fmla="*/ 136702 h 3585885"/>
              <a:gd name="-581" fmla="*/ 12128500 w 12279744"/>
              <a:gd name="-582" fmla="*/ 64130 h 3585885"/>
              <a:gd name="-583" fmla="*/ 12273643 w 12279744"/>
              <a:gd name="-584" fmla="*/ 6073 h 3585885"/>
              <a:gd name="-585" fmla="*/ 12254593 w 12279744"/>
              <a:gd name="-586" fmla="*/ 6073 h 3585885"/>
              <a:gd name="-587" fmla="*/ 12230100 w 12279744"/>
              <a:gd name="-588" fmla="*/ 3255459 h 3585885"/>
              <a:gd name="-589" fmla="*/ 9105900 w 12279744"/>
              <a:gd name="-590" fmla="*/ 3293559 h 3585885"/>
              <a:gd name="-591" fmla="*/ 0 w 12279744"/>
              <a:gd name="-592" fmla="*/ 3255459 h 3585885"/>
              <a:gd name="-593" fmla="*/ 38100 w 12279744"/>
              <a:gd name="-594" fmla="*/ 2981502 h 3585885"/>
              <a:gd name="-595" fmla="*/ 1997529 w 12279744"/>
              <a:gd name="-596" fmla="*/ 2923445 h 3585885"/>
              <a:gd name="-597" fmla="*/ 5335815 w 12279744"/>
              <a:gd name="-598" fmla="*/ 2197731 h 3585885"/>
              <a:gd name="-599" fmla="*/ 6047014 w 12279744"/>
              <a:gd name="-600" fmla="*/ 1573616 h 3585885"/>
              <a:gd name="-601" fmla="*/ 7875814 w 12279744"/>
              <a:gd name="-602" fmla="*/ 1370416 h 3585885"/>
              <a:gd name="-603" fmla="*/ 8949871 w 12279744"/>
              <a:gd name="-604" fmla="*/ 905959 h 3585885"/>
              <a:gd name="-605" fmla="*/ 10125529 w 12279744"/>
              <a:gd name="-606" fmla="*/ 339902 h 3585885"/>
              <a:gd name="-607" fmla="*/ 10502900 w 12279744"/>
              <a:gd name="-608" fmla="*/ 180245 h 3585885"/>
              <a:gd name="-609" fmla="*/ 10938329 w 12279744"/>
              <a:gd name="-610" fmla="*/ 136702 h 3585885"/>
              <a:gd name="-611" fmla="*/ 11707586 w 12279744"/>
              <a:gd name="-612" fmla="*/ 136702 h 3585885"/>
              <a:gd name="-613" fmla="*/ 12128500 w 12279744"/>
              <a:gd name="-614" fmla="*/ 64130 h 3585885"/>
              <a:gd name="-615" fmla="*/ 12273643 w 12279744"/>
              <a:gd name="-616" fmla="*/ 6073 h 3585885"/>
              <a:gd name="-617" fmla="*/ 12254593 w 12279744"/>
              <a:gd name="-618" fmla="*/ 6073 h 3585885"/>
              <a:gd name="-619" fmla="*/ 12230100 w 12279744"/>
              <a:gd name="-620" fmla="*/ 3255459 h 3585885"/>
              <a:gd name="-621" fmla="*/ 9105900 w 12279744"/>
              <a:gd name="-622" fmla="*/ 3293559 h 3585885"/>
              <a:gd name="-623" fmla="*/ 0 w 12279744"/>
              <a:gd name="-624" fmla="*/ 3255459 h 3585885"/>
              <a:gd name="-625" fmla="*/ 38100 w 12304784"/>
              <a:gd name="-626" fmla="*/ 2981502 h 3337453"/>
              <a:gd name="-627" fmla="*/ 1997529 w 12304784"/>
              <a:gd name="-628" fmla="*/ 2923445 h 3337453"/>
              <a:gd name="-629" fmla="*/ 5335815 w 12304784"/>
              <a:gd name="-630" fmla="*/ 2197731 h 3337453"/>
              <a:gd name="-631" fmla="*/ 6047014 w 12304784"/>
              <a:gd name="-632" fmla="*/ 1573616 h 3337453"/>
              <a:gd name="-633" fmla="*/ 7875814 w 12304784"/>
              <a:gd name="-634" fmla="*/ 1370416 h 3337453"/>
              <a:gd name="-635" fmla="*/ 8949871 w 12304784"/>
              <a:gd name="-636" fmla="*/ 905959 h 3337453"/>
              <a:gd name="-637" fmla="*/ 10125529 w 12304784"/>
              <a:gd name="-638" fmla="*/ 339902 h 3337453"/>
              <a:gd name="-639" fmla="*/ 10502900 w 12304784"/>
              <a:gd name="-640" fmla="*/ 180245 h 3337453"/>
              <a:gd name="-641" fmla="*/ 10938329 w 12304784"/>
              <a:gd name="-642" fmla="*/ 136702 h 3337453"/>
              <a:gd name="-643" fmla="*/ 11707586 w 12304784"/>
              <a:gd name="-644" fmla="*/ 136702 h 3337453"/>
              <a:gd name="-645" fmla="*/ 12128500 w 12304784"/>
              <a:gd name="-646" fmla="*/ 64130 h 3337453"/>
              <a:gd name="-647" fmla="*/ 12273643 w 12304784"/>
              <a:gd name="-648" fmla="*/ 6073 h 3337453"/>
              <a:gd name="-649" fmla="*/ 12254593 w 12304784"/>
              <a:gd name="-650" fmla="*/ 6073 h 3337453"/>
              <a:gd name="-651" fmla="*/ 12230100 w 12304784"/>
              <a:gd name="-652" fmla="*/ 3255459 h 3337453"/>
              <a:gd name="-653" fmla="*/ 9105900 w 12304784"/>
              <a:gd name="-654" fmla="*/ 3293559 h 3337453"/>
              <a:gd name="-655" fmla="*/ 0 w 12304784"/>
              <a:gd name="-656" fmla="*/ 3255459 h 3337453"/>
              <a:gd name="-657" fmla="*/ 38100 w 12279744"/>
              <a:gd name="-658" fmla="*/ 2981502 h 3337453"/>
              <a:gd name="-659" fmla="*/ 1997529 w 12279744"/>
              <a:gd name="-660" fmla="*/ 2923445 h 3337453"/>
              <a:gd name="-661" fmla="*/ 5335815 w 12279744"/>
              <a:gd name="-662" fmla="*/ 2197731 h 3337453"/>
              <a:gd name="-663" fmla="*/ 6047014 w 12279744"/>
              <a:gd name="-664" fmla="*/ 1573616 h 3337453"/>
              <a:gd name="-665" fmla="*/ 7875814 w 12279744"/>
              <a:gd name="-666" fmla="*/ 1370416 h 3337453"/>
              <a:gd name="-667" fmla="*/ 8949871 w 12279744"/>
              <a:gd name="-668" fmla="*/ 905959 h 3337453"/>
              <a:gd name="-669" fmla="*/ 10125529 w 12279744"/>
              <a:gd name="-670" fmla="*/ 339902 h 3337453"/>
              <a:gd name="-671" fmla="*/ 10502900 w 12279744"/>
              <a:gd name="-672" fmla="*/ 180245 h 3337453"/>
              <a:gd name="-673" fmla="*/ 10938329 w 12279744"/>
              <a:gd name="-674" fmla="*/ 136702 h 3337453"/>
              <a:gd name="-675" fmla="*/ 11707586 w 12279744"/>
              <a:gd name="-676" fmla="*/ 136702 h 3337453"/>
              <a:gd name="-677" fmla="*/ 12128500 w 12279744"/>
              <a:gd name="-678" fmla="*/ 64130 h 3337453"/>
              <a:gd name="-679" fmla="*/ 12273643 w 12279744"/>
              <a:gd name="-680" fmla="*/ 6073 h 3337453"/>
              <a:gd name="-681" fmla="*/ 12254593 w 12279744"/>
              <a:gd name="-682" fmla="*/ 6073 h 3337453"/>
              <a:gd name="-683" fmla="*/ 12230100 w 12279744"/>
              <a:gd name="-684" fmla="*/ 3255459 h 3337453"/>
              <a:gd name="-685" fmla="*/ 9105900 w 12279744"/>
              <a:gd name="-686" fmla="*/ 3293559 h 3337453"/>
              <a:gd name="-687" fmla="*/ 0 w 12279744"/>
              <a:gd name="-688" fmla="*/ 3255459 h 3337453"/>
              <a:gd name="-689" fmla="*/ 38100 w 12279744"/>
              <a:gd name="-690" fmla="*/ 2981502 h 3337453"/>
              <a:gd name="-691" fmla="*/ 1997529 w 12279744"/>
              <a:gd name="-692" fmla="*/ 2923445 h 3337453"/>
              <a:gd name="-693" fmla="*/ 5335815 w 12279744"/>
              <a:gd name="-694" fmla="*/ 2197731 h 3337453"/>
              <a:gd name="-695" fmla="*/ 6047014 w 12279744"/>
              <a:gd name="-696" fmla="*/ 1573616 h 3337453"/>
              <a:gd name="-697" fmla="*/ 7875814 w 12279744"/>
              <a:gd name="-698" fmla="*/ 1370416 h 3337453"/>
              <a:gd name="-699" fmla="*/ 8949871 w 12279744"/>
              <a:gd name="-700" fmla="*/ 905959 h 3337453"/>
              <a:gd name="-701" fmla="*/ 10125529 w 12279744"/>
              <a:gd name="-702" fmla="*/ 339902 h 3337453"/>
              <a:gd name="-703" fmla="*/ 10502900 w 12279744"/>
              <a:gd name="-704" fmla="*/ 180245 h 3337453"/>
              <a:gd name="-705" fmla="*/ 10938329 w 12279744"/>
              <a:gd name="-706" fmla="*/ 136702 h 3337453"/>
              <a:gd name="-707" fmla="*/ 11707586 w 12279744"/>
              <a:gd name="-708" fmla="*/ 136702 h 3337453"/>
              <a:gd name="-709" fmla="*/ 12128500 w 12279744"/>
              <a:gd name="-710" fmla="*/ 64130 h 3337453"/>
              <a:gd name="-711" fmla="*/ 12273643 w 12279744"/>
              <a:gd name="-712" fmla="*/ 6073 h 3337453"/>
              <a:gd name="-713" fmla="*/ 12254593 w 12279744"/>
              <a:gd name="-714" fmla="*/ 6073 h 3337453"/>
              <a:gd name="-715" fmla="*/ 12230100 w 12279744"/>
              <a:gd name="-716" fmla="*/ 3255459 h 3337453"/>
              <a:gd name="-717" fmla="*/ 9105900 w 12279744"/>
              <a:gd name="-718" fmla="*/ 3293559 h 3337453"/>
              <a:gd name="-719" fmla="*/ 0 w 12279744"/>
              <a:gd name="-720" fmla="*/ 3255459 h 3337453"/>
              <a:gd name="-721" fmla="*/ 712611 w 12954255"/>
              <a:gd name="-722" fmla="*/ 2981502 h 3337453"/>
              <a:gd name="-723" fmla="*/ 2672040 w 12954255"/>
              <a:gd name="-724" fmla="*/ 2923445 h 3337453"/>
              <a:gd name="-725" fmla="*/ 6010326 w 12954255"/>
              <a:gd name="-726" fmla="*/ 2197731 h 3337453"/>
              <a:gd name="-727" fmla="*/ 6721525 w 12954255"/>
              <a:gd name="-728" fmla="*/ 1573616 h 3337453"/>
              <a:gd name="-729" fmla="*/ 8550325 w 12954255"/>
              <a:gd name="-730" fmla="*/ 1370416 h 3337453"/>
              <a:gd name="-731" fmla="*/ 9624382 w 12954255"/>
              <a:gd name="-732" fmla="*/ 905959 h 3337453"/>
              <a:gd name="-733" fmla="*/ 10800040 w 12954255"/>
              <a:gd name="-734" fmla="*/ 339902 h 3337453"/>
              <a:gd name="-735" fmla="*/ 11177411 w 12954255"/>
              <a:gd name="-736" fmla="*/ 180245 h 3337453"/>
              <a:gd name="-737" fmla="*/ 11612840 w 12954255"/>
              <a:gd name="-738" fmla="*/ 136702 h 3337453"/>
              <a:gd name="-739" fmla="*/ 12382097 w 12954255"/>
              <a:gd name="-740" fmla="*/ 136702 h 3337453"/>
              <a:gd name="-741" fmla="*/ 12803011 w 12954255"/>
              <a:gd name="-742" fmla="*/ 64130 h 3337453"/>
              <a:gd name="-743" fmla="*/ 12948154 w 12954255"/>
              <a:gd name="-744" fmla="*/ 6073 h 3337453"/>
              <a:gd name="-745" fmla="*/ 12929104 w 12954255"/>
              <a:gd name="-746" fmla="*/ 6073 h 3337453"/>
              <a:gd name="-747" fmla="*/ 12904611 w 12954255"/>
              <a:gd name="-748" fmla="*/ 3255459 h 3337453"/>
              <a:gd name="-749" fmla="*/ 9780411 w 12954255"/>
              <a:gd name="-750" fmla="*/ 3293559 h 3337453"/>
              <a:gd name="-751" fmla="*/ 674511 w 12954255"/>
              <a:gd name="-752" fmla="*/ 3255459 h 3337453"/>
              <a:gd name="connsiteX16" fmla="*/ 674511 w 12954255"/>
              <a:gd name="connsiteY16" fmla="*/ 3217360 h 3337453"/>
              <a:gd name="-753" fmla="*/ 712611 w 12954255"/>
              <a:gd name="-754" fmla="*/ 2981502 h 3337453"/>
              <a:gd name="-755" fmla="*/ 2672040 w 12954255"/>
              <a:gd name="-756" fmla="*/ 2923445 h 3337453"/>
              <a:gd name="-757" fmla="*/ 6010326 w 12954255"/>
              <a:gd name="-758" fmla="*/ 2197731 h 3337453"/>
              <a:gd name="-759" fmla="*/ 6721525 w 12954255"/>
              <a:gd name="-760" fmla="*/ 1573616 h 3337453"/>
              <a:gd name="-761" fmla="*/ 8550325 w 12954255"/>
              <a:gd name="-762" fmla="*/ 1370416 h 3337453"/>
              <a:gd name="-763" fmla="*/ 9624382 w 12954255"/>
              <a:gd name="-764" fmla="*/ 905959 h 3337453"/>
              <a:gd name="-765" fmla="*/ 10800040 w 12954255"/>
              <a:gd name="-766" fmla="*/ 339902 h 3337453"/>
              <a:gd name="-767" fmla="*/ 11177411 w 12954255"/>
              <a:gd name="-768" fmla="*/ 180245 h 3337453"/>
              <a:gd name="-769" fmla="*/ 11612840 w 12954255"/>
              <a:gd name="-770" fmla="*/ 136702 h 3337453"/>
              <a:gd name="-771" fmla="*/ 12382097 w 12954255"/>
              <a:gd name="-772" fmla="*/ 136702 h 3337453"/>
              <a:gd name="-773" fmla="*/ 12803011 w 12954255"/>
              <a:gd name="-774" fmla="*/ 64130 h 3337453"/>
              <a:gd name="-775" fmla="*/ 12948154 w 12954255"/>
              <a:gd name="-776" fmla="*/ 6073 h 3337453"/>
              <a:gd name="-777" fmla="*/ 12929104 w 12954255"/>
              <a:gd name="-778" fmla="*/ 6073 h 3337453"/>
              <a:gd name="-779" fmla="*/ 12904611 w 12954255"/>
              <a:gd name="-780" fmla="*/ 3255459 h 3337453"/>
              <a:gd name="-781" fmla="*/ 9780411 w 12954255"/>
              <a:gd name="-782" fmla="*/ 3293559 h 3337453"/>
              <a:gd name="-783" fmla="*/ 674511 w 12954255"/>
              <a:gd name="-784" fmla="*/ 3255459 h 3337453"/>
              <a:gd name="-785" fmla="*/ 674511 w 12954255"/>
              <a:gd name="-786" fmla="*/ 3007810 h 3337453"/>
              <a:gd name="-787" fmla="*/ 693407 w 12935051"/>
              <a:gd name="-788" fmla="*/ 2981502 h 3337453"/>
              <a:gd name="-789" fmla="*/ 2652836 w 12935051"/>
              <a:gd name="-790" fmla="*/ 2923445 h 3337453"/>
              <a:gd name="-791" fmla="*/ 5991122 w 12935051"/>
              <a:gd name="-792" fmla="*/ 2197731 h 3337453"/>
              <a:gd name="-793" fmla="*/ 6702321 w 12935051"/>
              <a:gd name="-794" fmla="*/ 1573616 h 3337453"/>
              <a:gd name="-795" fmla="*/ 8531121 w 12935051"/>
              <a:gd name="-796" fmla="*/ 1370416 h 3337453"/>
              <a:gd name="-797" fmla="*/ 9605178 w 12935051"/>
              <a:gd name="-798" fmla="*/ 905959 h 3337453"/>
              <a:gd name="-799" fmla="*/ 10780836 w 12935051"/>
              <a:gd name="-800" fmla="*/ 339902 h 3337453"/>
              <a:gd name="-801" fmla="*/ 11158207 w 12935051"/>
              <a:gd name="-802" fmla="*/ 180245 h 3337453"/>
              <a:gd name="-803" fmla="*/ 11593636 w 12935051"/>
              <a:gd name="-804" fmla="*/ 136702 h 3337453"/>
              <a:gd name="-805" fmla="*/ 12362893 w 12935051"/>
              <a:gd name="-806" fmla="*/ 136702 h 3337453"/>
              <a:gd name="-807" fmla="*/ 12783807 w 12935051"/>
              <a:gd name="-808" fmla="*/ 64130 h 3337453"/>
              <a:gd name="-809" fmla="*/ 12928950 w 12935051"/>
              <a:gd name="-810" fmla="*/ 6073 h 3337453"/>
              <a:gd name="-811" fmla="*/ 12909900 w 12935051"/>
              <a:gd name="-812" fmla="*/ 6073 h 3337453"/>
              <a:gd name="-813" fmla="*/ 12885407 w 12935051"/>
              <a:gd name="-814" fmla="*/ 3255459 h 3337453"/>
              <a:gd name="-815" fmla="*/ 9761207 w 12935051"/>
              <a:gd name="-816" fmla="*/ 3293559 h 3337453"/>
              <a:gd name="-817" fmla="*/ 655307 w 12935051"/>
              <a:gd name="-818" fmla="*/ 3255459 h 3337453"/>
              <a:gd name="-819" fmla="*/ 731507 w 12935051"/>
              <a:gd name="-820" fmla="*/ 2988760 h 3337453"/>
              <a:gd name="-821" fmla="*/ 693407 w 12935051"/>
              <a:gd name="-822" fmla="*/ 2981502 h 3347538"/>
              <a:gd name="-823" fmla="*/ 2652836 w 12935051"/>
              <a:gd name="-824" fmla="*/ 2923445 h 3347538"/>
              <a:gd name="-825" fmla="*/ 5991122 w 12935051"/>
              <a:gd name="-826" fmla="*/ 2197731 h 3347538"/>
              <a:gd name="-827" fmla="*/ 6702321 w 12935051"/>
              <a:gd name="-828" fmla="*/ 1573616 h 3347538"/>
              <a:gd name="-829" fmla="*/ 8531121 w 12935051"/>
              <a:gd name="-830" fmla="*/ 1370416 h 3347538"/>
              <a:gd name="-831" fmla="*/ 9605178 w 12935051"/>
              <a:gd name="-832" fmla="*/ 905959 h 3347538"/>
              <a:gd name="-833" fmla="*/ 10780836 w 12935051"/>
              <a:gd name="-834" fmla="*/ 339902 h 3347538"/>
              <a:gd name="-835" fmla="*/ 11158207 w 12935051"/>
              <a:gd name="-836" fmla="*/ 180245 h 3347538"/>
              <a:gd name="-837" fmla="*/ 11593636 w 12935051"/>
              <a:gd name="-838" fmla="*/ 136702 h 3347538"/>
              <a:gd name="-839" fmla="*/ 12362893 w 12935051"/>
              <a:gd name="-840" fmla="*/ 136702 h 3347538"/>
              <a:gd name="-841" fmla="*/ 12783807 w 12935051"/>
              <a:gd name="-842" fmla="*/ 64130 h 3347538"/>
              <a:gd name="-843" fmla="*/ 12928950 w 12935051"/>
              <a:gd name="-844" fmla="*/ 6073 h 3347538"/>
              <a:gd name="-845" fmla="*/ 12909900 w 12935051"/>
              <a:gd name="-846" fmla="*/ 6073 h 3347538"/>
              <a:gd name="-847" fmla="*/ 12885407 w 12935051"/>
              <a:gd name="-848" fmla="*/ 3255459 h 3347538"/>
              <a:gd name="-849" fmla="*/ 9761207 w 12935051"/>
              <a:gd name="-850" fmla="*/ 3293559 h 3347538"/>
              <a:gd name="-851" fmla="*/ 655307 w 12935051"/>
              <a:gd name="-852" fmla="*/ 3270449 h 3347538"/>
              <a:gd name="-853" fmla="*/ 731507 w 12935051"/>
              <a:gd name="-854" fmla="*/ 2988760 h 3347538"/>
              <a:gd name="-855" fmla="*/ 693407 w 12935051"/>
              <a:gd name="-856" fmla="*/ 2981502 h 3295953"/>
              <a:gd name="-857" fmla="*/ 2652836 w 12935051"/>
              <a:gd name="-858" fmla="*/ 2923445 h 3295953"/>
              <a:gd name="-859" fmla="*/ 5991122 w 12935051"/>
              <a:gd name="-860" fmla="*/ 2197731 h 3295953"/>
              <a:gd name="-861" fmla="*/ 6702321 w 12935051"/>
              <a:gd name="-862" fmla="*/ 1573616 h 3295953"/>
              <a:gd name="-863" fmla="*/ 8531121 w 12935051"/>
              <a:gd name="-864" fmla="*/ 1370416 h 3295953"/>
              <a:gd name="-865" fmla="*/ 9605178 w 12935051"/>
              <a:gd name="-866" fmla="*/ 905959 h 3295953"/>
              <a:gd name="-867" fmla="*/ 10780836 w 12935051"/>
              <a:gd name="-868" fmla="*/ 339902 h 3295953"/>
              <a:gd name="-869" fmla="*/ 11158207 w 12935051"/>
              <a:gd name="-870" fmla="*/ 180245 h 3295953"/>
              <a:gd name="-871" fmla="*/ 11593636 w 12935051"/>
              <a:gd name="-872" fmla="*/ 136702 h 3295953"/>
              <a:gd name="-873" fmla="*/ 12362893 w 12935051"/>
              <a:gd name="-874" fmla="*/ 136702 h 3295953"/>
              <a:gd name="-875" fmla="*/ 12783807 w 12935051"/>
              <a:gd name="-876" fmla="*/ 64130 h 3295953"/>
              <a:gd name="-877" fmla="*/ 12928950 w 12935051"/>
              <a:gd name="-878" fmla="*/ 6073 h 3295953"/>
              <a:gd name="-879" fmla="*/ 12909900 w 12935051"/>
              <a:gd name="-880" fmla="*/ 6073 h 3295953"/>
              <a:gd name="-881" fmla="*/ 12885407 w 12935051"/>
              <a:gd name="-882" fmla="*/ 3255459 h 3295953"/>
              <a:gd name="-883" fmla="*/ 9761207 w 12935051"/>
              <a:gd name="-884" fmla="*/ 3293559 h 3295953"/>
              <a:gd name="-885" fmla="*/ 655307 w 12935051"/>
              <a:gd name="-886" fmla="*/ 3270449 h 3295953"/>
              <a:gd name="-887" fmla="*/ 731507 w 12935051"/>
              <a:gd name="-888" fmla="*/ 2988760 h 3295953"/>
              <a:gd name="-889" fmla="*/ 38222 w 12279866"/>
              <a:gd name="-890" fmla="*/ 2981502 h 3295953"/>
              <a:gd name="-891" fmla="*/ 1997651 w 12279866"/>
              <a:gd name="-892" fmla="*/ 2923445 h 3295953"/>
              <a:gd name="-893" fmla="*/ 5335937 w 12279866"/>
              <a:gd name="-894" fmla="*/ 2197731 h 3295953"/>
              <a:gd name="-895" fmla="*/ 6047136 w 12279866"/>
              <a:gd name="-896" fmla="*/ 1573616 h 3295953"/>
              <a:gd name="-897" fmla="*/ 7875936 w 12279866"/>
              <a:gd name="-898" fmla="*/ 1370416 h 3295953"/>
              <a:gd name="-899" fmla="*/ 8949993 w 12279866"/>
              <a:gd name="-900" fmla="*/ 905959 h 3295953"/>
              <a:gd name="-901" fmla="*/ 10125651 w 12279866"/>
              <a:gd name="-902" fmla="*/ 339902 h 3295953"/>
              <a:gd name="-903" fmla="*/ 10503022 w 12279866"/>
              <a:gd name="-904" fmla="*/ 180245 h 3295953"/>
              <a:gd name="-905" fmla="*/ 10938451 w 12279866"/>
              <a:gd name="-906" fmla="*/ 136702 h 3295953"/>
              <a:gd name="-907" fmla="*/ 11707708 w 12279866"/>
              <a:gd name="-908" fmla="*/ 136702 h 3295953"/>
              <a:gd name="-909" fmla="*/ 12128622 w 12279866"/>
              <a:gd name="-910" fmla="*/ 64130 h 3295953"/>
              <a:gd name="-911" fmla="*/ 12273765 w 12279866"/>
              <a:gd name="-912" fmla="*/ 6073 h 3295953"/>
              <a:gd name="-913" fmla="*/ 12254715 w 12279866"/>
              <a:gd name="-914" fmla="*/ 6073 h 3295953"/>
              <a:gd name="-915" fmla="*/ 12230222 w 12279866"/>
              <a:gd name="-916" fmla="*/ 3255459 h 3295953"/>
              <a:gd name="-917" fmla="*/ 9106022 w 12279866"/>
              <a:gd name="-918" fmla="*/ 3293559 h 3295953"/>
              <a:gd name="-919" fmla="*/ 122 w 12279866"/>
              <a:gd name="-920" fmla="*/ 3270449 h 3295953"/>
              <a:gd name="-921" fmla="*/ 76322 w 12279866"/>
              <a:gd name="-922" fmla="*/ 2988760 h 3295953"/>
              <a:gd name="-923" fmla="*/ 66831 w 12308475"/>
              <a:gd name="-924" fmla="*/ 2981502 h 3295953"/>
              <a:gd name="-925" fmla="*/ 2026260 w 12308475"/>
              <a:gd name="-926" fmla="*/ 2923445 h 3295953"/>
              <a:gd name="-927" fmla="*/ 5364546 w 12308475"/>
              <a:gd name="-928" fmla="*/ 2197731 h 3295953"/>
              <a:gd name="-929" fmla="*/ 6075745 w 12308475"/>
              <a:gd name="-930" fmla="*/ 1573616 h 3295953"/>
              <a:gd name="-931" fmla="*/ 7904545 w 12308475"/>
              <a:gd name="-932" fmla="*/ 1370416 h 3295953"/>
              <a:gd name="-933" fmla="*/ 8978602 w 12308475"/>
              <a:gd name="-934" fmla="*/ 905959 h 3295953"/>
              <a:gd name="-935" fmla="*/ 10154260 w 12308475"/>
              <a:gd name="-936" fmla="*/ 339902 h 3295953"/>
              <a:gd name="-937" fmla="*/ 10531631 w 12308475"/>
              <a:gd name="-938" fmla="*/ 180245 h 3295953"/>
              <a:gd name="-939" fmla="*/ 10967060 w 12308475"/>
              <a:gd name="-940" fmla="*/ 136702 h 3295953"/>
              <a:gd name="-941" fmla="*/ 11736317 w 12308475"/>
              <a:gd name="-942" fmla="*/ 136702 h 3295953"/>
              <a:gd name="-943" fmla="*/ 12157231 w 12308475"/>
              <a:gd name="-944" fmla="*/ 64130 h 3295953"/>
              <a:gd name="-945" fmla="*/ 12302374 w 12308475"/>
              <a:gd name="-946" fmla="*/ 6073 h 3295953"/>
              <a:gd name="-947" fmla="*/ 12283324 w 12308475"/>
              <a:gd name="-948" fmla="*/ 6073 h 3295953"/>
              <a:gd name="-949" fmla="*/ 12258831 w 12308475"/>
              <a:gd name="-950" fmla="*/ 3255459 h 3295953"/>
              <a:gd name="-951" fmla="*/ 9134631 w 12308475"/>
              <a:gd name="-952" fmla="*/ 3293559 h 3295953"/>
              <a:gd name="-953" fmla="*/ 28731 w 12308475"/>
              <a:gd name="-954" fmla="*/ 3270449 h 3295953"/>
              <a:gd name="-955" fmla="*/ 0 w 12308475"/>
              <a:gd name="-956" fmla="*/ 2988760 h 3295953"/>
              <a:gd name="-957" fmla="*/ 66831 w 12308475"/>
              <a:gd name="-958" fmla="*/ 2981502 h 3300429"/>
              <a:gd name="-959" fmla="*/ 2026260 w 12308475"/>
              <a:gd name="-960" fmla="*/ 2923445 h 3300429"/>
              <a:gd name="-961" fmla="*/ 5364546 w 12308475"/>
              <a:gd name="-962" fmla="*/ 2197731 h 3300429"/>
              <a:gd name="-963" fmla="*/ 6075745 w 12308475"/>
              <a:gd name="-964" fmla="*/ 1573616 h 3300429"/>
              <a:gd name="-965" fmla="*/ 7904545 w 12308475"/>
              <a:gd name="-966" fmla="*/ 1370416 h 3300429"/>
              <a:gd name="-967" fmla="*/ 8978602 w 12308475"/>
              <a:gd name="-968" fmla="*/ 905959 h 3300429"/>
              <a:gd name="-969" fmla="*/ 10154260 w 12308475"/>
              <a:gd name="-970" fmla="*/ 339902 h 3300429"/>
              <a:gd name="-971" fmla="*/ 10531631 w 12308475"/>
              <a:gd name="-972" fmla="*/ 180245 h 3300429"/>
              <a:gd name="-973" fmla="*/ 10967060 w 12308475"/>
              <a:gd name="-974" fmla="*/ 136702 h 3300429"/>
              <a:gd name="-975" fmla="*/ 11736317 w 12308475"/>
              <a:gd name="-976" fmla="*/ 136702 h 3300429"/>
              <a:gd name="-977" fmla="*/ 12157231 w 12308475"/>
              <a:gd name="-978" fmla="*/ 64130 h 3300429"/>
              <a:gd name="-979" fmla="*/ 12302374 w 12308475"/>
              <a:gd name="-980" fmla="*/ 6073 h 3300429"/>
              <a:gd name="-981" fmla="*/ 12283324 w 12308475"/>
              <a:gd name="-982" fmla="*/ 6073 h 3300429"/>
              <a:gd name="-983" fmla="*/ 12258831 w 12308475"/>
              <a:gd name="-984" fmla="*/ 3255459 h 3300429"/>
              <a:gd name="-985" fmla="*/ 9134631 w 12308475"/>
              <a:gd name="-986" fmla="*/ 3293559 h 3300429"/>
              <a:gd name="-987" fmla="*/ 28731 w 12308475"/>
              <a:gd name="-988" fmla="*/ 3300429 h 3300429"/>
              <a:gd name="-989" fmla="*/ 0 w 12308475"/>
              <a:gd name="-990" fmla="*/ 2988760 h 3300429"/>
            </a:gdLst>
            <a:ahLst/>
            <a:cxnLst>
              <a:cxn ang="0">
                <a:pos x="-957" y="-958"/>
              </a:cxn>
              <a:cxn ang="0">
                <a:pos x="-959" y="-960"/>
              </a:cxn>
              <a:cxn ang="0">
                <a:pos x="-961" y="-962"/>
              </a:cxn>
              <a:cxn ang="0">
                <a:pos x="-963" y="-964"/>
              </a:cxn>
              <a:cxn ang="0">
                <a:pos x="-965" y="-966"/>
              </a:cxn>
              <a:cxn ang="0">
                <a:pos x="-967" y="-968"/>
              </a:cxn>
              <a:cxn ang="0">
                <a:pos x="-969" y="-970"/>
              </a:cxn>
              <a:cxn ang="0">
                <a:pos x="-971" y="-972"/>
              </a:cxn>
              <a:cxn ang="0">
                <a:pos x="-973" y="-974"/>
              </a:cxn>
              <a:cxn ang="0">
                <a:pos x="-975" y="-976"/>
              </a:cxn>
              <a:cxn ang="0">
                <a:pos x="-977" y="-978"/>
              </a:cxn>
              <a:cxn ang="0">
                <a:pos x="-979" y="-980"/>
              </a:cxn>
              <a:cxn ang="0">
                <a:pos x="-981" y="-982"/>
              </a:cxn>
              <a:cxn ang="0">
                <a:pos x="-983" y="-984"/>
              </a:cxn>
              <a:cxn ang="0">
                <a:pos x="-985" y="-986"/>
              </a:cxn>
              <a:cxn ang="0">
                <a:pos x="-987" y="-988"/>
              </a:cxn>
              <a:cxn ang="0">
                <a:pos x="-989" y="-990"/>
              </a:cxn>
            </a:cxnLst>
            <a:rect l="l" t="t" r="r" b="b"/>
            <a:pathLst>
              <a:path w="12308475" h="3300429">
                <a:moveTo>
                  <a:pt x="66831" y="2981502"/>
                </a:moveTo>
                <a:cubicBezTo>
                  <a:pt x="603860" y="3016578"/>
                  <a:pt x="983651" y="3010530"/>
                  <a:pt x="2026260" y="2923445"/>
                </a:cubicBezTo>
                <a:cubicBezTo>
                  <a:pt x="3068869" y="2836360"/>
                  <a:pt x="4617060" y="2524303"/>
                  <a:pt x="5364546" y="2197731"/>
                </a:cubicBezTo>
                <a:cubicBezTo>
                  <a:pt x="6112032" y="1871159"/>
                  <a:pt x="5652412" y="1711502"/>
                  <a:pt x="6075745" y="1573616"/>
                </a:cubicBezTo>
                <a:cubicBezTo>
                  <a:pt x="6499078" y="1435730"/>
                  <a:pt x="7420736" y="1481692"/>
                  <a:pt x="7904545" y="1370416"/>
                </a:cubicBezTo>
                <a:cubicBezTo>
                  <a:pt x="8388355" y="1259140"/>
                  <a:pt x="8603650" y="1077711"/>
                  <a:pt x="8978602" y="905959"/>
                </a:cubicBezTo>
                <a:cubicBezTo>
                  <a:pt x="9353554" y="734207"/>
                  <a:pt x="9895422" y="460854"/>
                  <a:pt x="10154260" y="339902"/>
                </a:cubicBezTo>
                <a:cubicBezTo>
                  <a:pt x="10413098" y="218950"/>
                  <a:pt x="10396164" y="214112"/>
                  <a:pt x="10531631" y="180245"/>
                </a:cubicBezTo>
                <a:cubicBezTo>
                  <a:pt x="10667098" y="146378"/>
                  <a:pt x="10766279" y="143959"/>
                  <a:pt x="10967060" y="136702"/>
                </a:cubicBezTo>
                <a:cubicBezTo>
                  <a:pt x="11167841" y="129445"/>
                  <a:pt x="11537955" y="148797"/>
                  <a:pt x="11736317" y="136702"/>
                </a:cubicBezTo>
                <a:cubicBezTo>
                  <a:pt x="11934679" y="124607"/>
                  <a:pt x="12062888" y="85901"/>
                  <a:pt x="12157231" y="64130"/>
                </a:cubicBezTo>
                <a:cubicBezTo>
                  <a:pt x="12251574" y="42359"/>
                  <a:pt x="12281358" y="15749"/>
                  <a:pt x="12302374" y="6073"/>
                </a:cubicBezTo>
                <a:cubicBezTo>
                  <a:pt x="12323390" y="-3603"/>
                  <a:pt x="12283372" y="-277"/>
                  <a:pt x="12283324" y="6073"/>
                </a:cubicBezTo>
                <a:cubicBezTo>
                  <a:pt x="12275160" y="1089202"/>
                  <a:pt x="12301589" y="2437405"/>
                  <a:pt x="12258831" y="3255459"/>
                </a:cubicBezTo>
                <a:cubicBezTo>
                  <a:pt x="12255967" y="3310256"/>
                  <a:pt x="11172981" y="3293559"/>
                  <a:pt x="9134631" y="3293559"/>
                </a:cubicBezTo>
                <a:lnTo>
                  <a:pt x="28731" y="3300429"/>
                </a:lnTo>
                <a:cubicBezTo>
                  <a:pt x="25087" y="3257748"/>
                  <a:pt x="0" y="2996697"/>
                  <a:pt x="0" y="2988760"/>
                </a:cubicBezTo>
              </a:path>
            </a:pathLst>
          </a:custGeom>
          <a:solidFill>
            <a:srgbClr val="3B69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112395"/>
            <a:ext cx="2313305" cy="778510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 flipV="1">
            <a:off x="1401445" y="1029970"/>
            <a:ext cx="9345930" cy="3533140"/>
          </a:xfrm>
          <a:prstGeom prst="line">
            <a:avLst/>
          </a:prstGeom>
          <a:ln w="57150">
            <a:solidFill>
              <a:srgbClr val="3B69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592455" y="3918585"/>
            <a:ext cx="1806575" cy="2239010"/>
            <a:chOff x="933" y="6171"/>
            <a:chExt cx="2845" cy="3526"/>
          </a:xfrm>
        </p:grpSpPr>
        <p:sp>
          <p:nvSpPr>
            <p:cNvPr id="4" name="椭圆 3"/>
            <p:cNvSpPr/>
            <p:nvPr/>
          </p:nvSpPr>
          <p:spPr>
            <a:xfrm>
              <a:off x="2097" y="7020"/>
              <a:ext cx="355" cy="357"/>
            </a:xfrm>
            <a:prstGeom prst="ellipse">
              <a:avLst/>
            </a:prstGeom>
            <a:solidFill>
              <a:srgbClr val="B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520" y="6171"/>
              <a:ext cx="163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2017</a:t>
              </a:r>
              <a:r>
                <a:rPr lang="zh-CN" altLang="en-US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年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46" y="7498"/>
              <a:ext cx="201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公司成立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33" y="8390"/>
              <a:ext cx="284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2017</a:t>
              </a:r>
              <a:r>
                <a:rPr lang="zh-CN" altLang="en-US"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年</a:t>
              </a:r>
              <a:r>
                <a:rPr lang="en-US" altLang="zh-CN"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3</a:t>
              </a:r>
              <a:r>
                <a:rPr lang="zh-CN" altLang="en-US"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月，珠海贝齿口腔门诊部正式成立。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37205" y="3016250"/>
            <a:ext cx="1862455" cy="2182495"/>
            <a:chOff x="845" y="6260"/>
            <a:chExt cx="2933" cy="3437"/>
          </a:xfrm>
        </p:grpSpPr>
        <p:sp>
          <p:nvSpPr>
            <p:cNvPr id="12" name="椭圆 11"/>
            <p:cNvSpPr/>
            <p:nvPr/>
          </p:nvSpPr>
          <p:spPr>
            <a:xfrm>
              <a:off x="2097" y="7020"/>
              <a:ext cx="355" cy="357"/>
            </a:xfrm>
            <a:prstGeom prst="ellipse">
              <a:avLst/>
            </a:prstGeom>
            <a:solidFill>
              <a:srgbClr val="B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45" y="6260"/>
              <a:ext cx="277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2018-2019</a:t>
              </a:r>
              <a:r>
                <a:rPr lang="zh-CN" altLang="en-US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年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26" y="7515"/>
              <a:ext cx="185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发展沉淀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33" y="8390"/>
              <a:ext cx="284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医疗及服务水平快速</a:t>
              </a:r>
              <a:r>
                <a:rPr lang="zh-CN"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提升，医患关系和谐。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568315" y="2023745"/>
            <a:ext cx="1869440" cy="1992630"/>
            <a:chOff x="933" y="6171"/>
            <a:chExt cx="2944" cy="3138"/>
          </a:xfrm>
        </p:grpSpPr>
        <p:sp>
          <p:nvSpPr>
            <p:cNvPr id="17" name="椭圆 16"/>
            <p:cNvSpPr/>
            <p:nvPr/>
          </p:nvSpPr>
          <p:spPr>
            <a:xfrm>
              <a:off x="2097" y="7020"/>
              <a:ext cx="355" cy="357"/>
            </a:xfrm>
            <a:prstGeom prst="ellipse">
              <a:avLst/>
            </a:prstGeom>
            <a:solidFill>
              <a:srgbClr val="B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20" y="6171"/>
              <a:ext cx="163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2020</a:t>
              </a:r>
              <a:r>
                <a:rPr lang="zh-CN" altLang="en-US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年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20" y="7514"/>
              <a:ext cx="179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成熟扩大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33" y="8390"/>
              <a:ext cx="294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企业组织</a:t>
              </a:r>
              <a:r>
                <a:rPr lang="zh-CN"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完善，</a:t>
              </a:r>
              <a:r>
                <a:rPr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流程运作效率</a:t>
              </a:r>
              <a:r>
                <a:rPr lang="zh-CN"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最大化。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94980" y="1029970"/>
            <a:ext cx="1806575" cy="1992630"/>
            <a:chOff x="933" y="6171"/>
            <a:chExt cx="2845" cy="3138"/>
          </a:xfrm>
        </p:grpSpPr>
        <p:sp>
          <p:nvSpPr>
            <p:cNvPr id="23" name="椭圆 22"/>
            <p:cNvSpPr/>
            <p:nvPr/>
          </p:nvSpPr>
          <p:spPr>
            <a:xfrm>
              <a:off x="2154" y="7020"/>
              <a:ext cx="355" cy="357"/>
            </a:xfrm>
            <a:prstGeom prst="ellipse">
              <a:avLst/>
            </a:prstGeom>
            <a:solidFill>
              <a:srgbClr val="B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20" y="6171"/>
              <a:ext cx="163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2021</a:t>
              </a:r>
              <a:r>
                <a:rPr lang="zh-CN" altLang="en-US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年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20" y="7593"/>
              <a:ext cx="181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</a:rPr>
                <a:t>成立分店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33" y="8390"/>
              <a:ext cx="284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老门店装修升级，新门店筹备中。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426065" y="887095"/>
            <a:ext cx="727710" cy="683895"/>
            <a:chOff x="1759" y="7020"/>
            <a:chExt cx="1146" cy="1077"/>
          </a:xfrm>
        </p:grpSpPr>
        <p:sp>
          <p:nvSpPr>
            <p:cNvPr id="28" name="椭圆 27"/>
            <p:cNvSpPr/>
            <p:nvPr/>
          </p:nvSpPr>
          <p:spPr>
            <a:xfrm>
              <a:off x="2154" y="7020"/>
              <a:ext cx="355" cy="357"/>
            </a:xfrm>
            <a:prstGeom prst="ellipse">
              <a:avLst/>
            </a:prstGeom>
            <a:solidFill>
              <a:srgbClr val="B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59" y="7517"/>
              <a:ext cx="114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b="1"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0200640" y="1398270"/>
            <a:ext cx="1631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Microsoft YaHei Bold" panose="020B0503020204020204" charset="-122"/>
              </a:rPr>
              <a:t>未来更精彩！！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793;p28"/>
          <p:cNvGrpSpPr/>
          <p:nvPr/>
        </p:nvGrpSpPr>
        <p:grpSpPr>
          <a:xfrm>
            <a:off x="2647286" y="-55214"/>
            <a:ext cx="6897428" cy="6968428"/>
            <a:chOff x="4906800" y="1507500"/>
            <a:chExt cx="70350" cy="71075"/>
          </a:xfrm>
          <a:solidFill>
            <a:srgbClr val="84A9AC">
              <a:alpha val="4000"/>
            </a:srgbClr>
          </a:solidFill>
        </p:grpSpPr>
        <p:sp>
          <p:nvSpPr>
            <p:cNvPr id="21" name="Google Shape;794;p28"/>
            <p:cNvSpPr/>
            <p:nvPr/>
          </p:nvSpPr>
          <p:spPr>
            <a:xfrm>
              <a:off x="4916000" y="1507500"/>
              <a:ext cx="30850" cy="24000"/>
            </a:xfrm>
            <a:custGeom>
              <a:avLst/>
              <a:gdLst/>
              <a:ahLst/>
              <a:cxnLst/>
              <a:rect l="l" t="t" r="r" b="b"/>
              <a:pathLst>
                <a:path w="1234" h="960" extrusionOk="0">
                  <a:moveTo>
                    <a:pt x="837" y="1"/>
                  </a:moveTo>
                  <a:lnTo>
                    <a:pt x="837" y="202"/>
                  </a:lnTo>
                  <a:cubicBezTo>
                    <a:pt x="484" y="282"/>
                    <a:pt x="181" y="498"/>
                    <a:pt x="0" y="808"/>
                  </a:cubicBezTo>
                  <a:lnTo>
                    <a:pt x="455" y="960"/>
                  </a:lnTo>
                  <a:cubicBezTo>
                    <a:pt x="556" y="837"/>
                    <a:pt x="686" y="736"/>
                    <a:pt x="837" y="686"/>
                  </a:cubicBezTo>
                  <a:lnTo>
                    <a:pt x="837" y="823"/>
                  </a:lnTo>
                  <a:lnTo>
                    <a:pt x="1234" y="426"/>
                  </a:lnTo>
                  <a:lnTo>
                    <a:pt x="83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Google Shape;795;p28"/>
            <p:cNvSpPr/>
            <p:nvPr/>
          </p:nvSpPr>
          <p:spPr>
            <a:xfrm>
              <a:off x="4906800" y="1533825"/>
              <a:ext cx="19675" cy="32475"/>
            </a:xfrm>
            <a:custGeom>
              <a:avLst/>
              <a:gdLst/>
              <a:ahLst/>
              <a:cxnLst/>
              <a:rect l="l" t="t" r="r" b="b"/>
              <a:pathLst>
                <a:path w="787" h="1299" extrusionOk="0">
                  <a:moveTo>
                    <a:pt x="527" y="1"/>
                  </a:moveTo>
                  <a:lnTo>
                    <a:pt x="1" y="246"/>
                  </a:lnTo>
                  <a:lnTo>
                    <a:pt x="181" y="303"/>
                  </a:lnTo>
                  <a:cubicBezTo>
                    <a:pt x="181" y="347"/>
                    <a:pt x="174" y="390"/>
                    <a:pt x="174" y="433"/>
                  </a:cubicBezTo>
                  <a:cubicBezTo>
                    <a:pt x="174" y="751"/>
                    <a:pt x="289" y="1061"/>
                    <a:pt x="498" y="1299"/>
                  </a:cubicBezTo>
                  <a:lnTo>
                    <a:pt x="787" y="909"/>
                  </a:lnTo>
                  <a:cubicBezTo>
                    <a:pt x="693" y="772"/>
                    <a:pt x="650" y="614"/>
                    <a:pt x="642" y="455"/>
                  </a:cubicBezTo>
                  <a:lnTo>
                    <a:pt x="642" y="455"/>
                  </a:lnTo>
                  <a:lnTo>
                    <a:pt x="787" y="498"/>
                  </a:lnTo>
                  <a:lnTo>
                    <a:pt x="5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Google Shape;796;p28"/>
            <p:cNvSpPr/>
            <p:nvPr/>
          </p:nvSpPr>
          <p:spPr>
            <a:xfrm>
              <a:off x="4926625" y="1561950"/>
              <a:ext cx="30675" cy="16625"/>
            </a:xfrm>
            <a:custGeom>
              <a:avLst/>
              <a:gdLst/>
              <a:ahLst/>
              <a:cxnLst/>
              <a:rect l="l" t="t" r="r" b="b"/>
              <a:pathLst>
                <a:path w="1227" h="665" extrusionOk="0">
                  <a:moveTo>
                    <a:pt x="556" y="1"/>
                  </a:moveTo>
                  <a:lnTo>
                    <a:pt x="1" y="87"/>
                  </a:lnTo>
                  <a:lnTo>
                    <a:pt x="66" y="664"/>
                  </a:lnTo>
                  <a:lnTo>
                    <a:pt x="181" y="513"/>
                  </a:lnTo>
                  <a:cubicBezTo>
                    <a:pt x="347" y="585"/>
                    <a:pt x="526" y="621"/>
                    <a:pt x="704" y="621"/>
                  </a:cubicBezTo>
                  <a:cubicBezTo>
                    <a:pt x="883" y="621"/>
                    <a:pt x="1061" y="585"/>
                    <a:pt x="1227" y="513"/>
                  </a:cubicBezTo>
                  <a:lnTo>
                    <a:pt x="946" y="123"/>
                  </a:lnTo>
                  <a:cubicBezTo>
                    <a:pt x="866" y="149"/>
                    <a:pt x="785" y="161"/>
                    <a:pt x="704" y="161"/>
                  </a:cubicBezTo>
                  <a:cubicBezTo>
                    <a:pt x="623" y="161"/>
                    <a:pt x="542" y="149"/>
                    <a:pt x="462" y="123"/>
                  </a:cubicBezTo>
                  <a:lnTo>
                    <a:pt x="5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Google Shape;797;p28"/>
            <p:cNvSpPr/>
            <p:nvPr/>
          </p:nvSpPr>
          <p:spPr>
            <a:xfrm>
              <a:off x="4957475" y="1541400"/>
              <a:ext cx="19675" cy="27800"/>
            </a:xfrm>
            <a:custGeom>
              <a:avLst/>
              <a:gdLst/>
              <a:ahLst/>
              <a:cxnLst/>
              <a:rect l="l" t="t" r="r" b="b"/>
              <a:pathLst>
                <a:path w="787" h="1112" extrusionOk="0">
                  <a:moveTo>
                    <a:pt x="779" y="0"/>
                  </a:moveTo>
                  <a:lnTo>
                    <a:pt x="318" y="145"/>
                  </a:lnTo>
                  <a:cubicBezTo>
                    <a:pt x="318" y="303"/>
                    <a:pt x="274" y="455"/>
                    <a:pt x="188" y="592"/>
                  </a:cubicBezTo>
                  <a:lnTo>
                    <a:pt x="80" y="448"/>
                  </a:lnTo>
                  <a:lnTo>
                    <a:pt x="0" y="1003"/>
                  </a:lnTo>
                  <a:lnTo>
                    <a:pt x="570" y="1111"/>
                  </a:lnTo>
                  <a:lnTo>
                    <a:pt x="469" y="981"/>
                  </a:lnTo>
                  <a:cubicBezTo>
                    <a:pt x="671" y="743"/>
                    <a:pt x="786" y="440"/>
                    <a:pt x="786" y="130"/>
                  </a:cubicBezTo>
                  <a:cubicBezTo>
                    <a:pt x="786" y="87"/>
                    <a:pt x="786" y="44"/>
                    <a:pt x="7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Google Shape;798;p28"/>
            <p:cNvSpPr/>
            <p:nvPr/>
          </p:nvSpPr>
          <p:spPr>
            <a:xfrm>
              <a:off x="4951325" y="1512550"/>
              <a:ext cx="24925" cy="26350"/>
            </a:xfrm>
            <a:custGeom>
              <a:avLst/>
              <a:gdLst/>
              <a:ahLst/>
              <a:cxnLst/>
              <a:rect l="l" t="t" r="r" b="b"/>
              <a:pathLst>
                <a:path w="997" h="1054" extrusionOk="0">
                  <a:moveTo>
                    <a:pt x="1" y="0"/>
                  </a:moveTo>
                  <a:lnTo>
                    <a:pt x="1" y="476"/>
                  </a:lnTo>
                  <a:cubicBezTo>
                    <a:pt x="145" y="534"/>
                    <a:pt x="282" y="628"/>
                    <a:pt x="376" y="751"/>
                  </a:cubicBezTo>
                  <a:lnTo>
                    <a:pt x="210" y="801"/>
                  </a:lnTo>
                  <a:lnTo>
                    <a:pt x="715" y="1053"/>
                  </a:lnTo>
                  <a:lnTo>
                    <a:pt x="996" y="549"/>
                  </a:lnTo>
                  <a:lnTo>
                    <a:pt x="996" y="549"/>
                  </a:lnTo>
                  <a:lnTo>
                    <a:pt x="838" y="599"/>
                  </a:lnTo>
                  <a:cubicBezTo>
                    <a:pt x="650" y="296"/>
                    <a:pt x="347" y="7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365" r="44515"/>
          <a:stretch>
            <a:fillRect/>
          </a:stretch>
        </p:blipFill>
        <p:spPr>
          <a:xfrm>
            <a:off x="-491319" y="709043"/>
            <a:ext cx="313898" cy="5029200"/>
          </a:xfrm>
          <a:prstGeom prst="rect">
            <a:avLst/>
          </a:prstGeom>
        </p:spPr>
      </p:pic>
      <p:sp>
        <p:nvSpPr>
          <p:cNvPr id="16" name="文本框"/>
          <p:cNvSpPr/>
          <p:nvPr/>
        </p:nvSpPr>
        <p:spPr>
          <a:xfrm>
            <a:off x="389703" y="1273630"/>
            <a:ext cx="2411016" cy="645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spAutoFit/>
          </a:bodyPr>
          <a:lstStyle>
            <a:lvl1pPr algn="ctr">
              <a:lnSpc>
                <a:spcPts val="3200"/>
              </a:lnSpc>
              <a:defRPr sz="2400" spc="220">
                <a:solidFill>
                  <a:srgbClr val="D9D9D9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algn="l">
              <a:lnSpc>
                <a:spcPct val="15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 panose="020B0703020202020204"/>
              </a:defRPr>
            </a:pPr>
            <a:r>
              <a:rPr lang="zh-CN" sz="1200" b="1" spc="0" dirty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+mn-ea"/>
                <a:sym typeface="+mn-lt"/>
              </a:rPr>
              <a:t>整洁明亮的候诊区，设有儿童游玩区，让看牙成为一种享受</a:t>
            </a:r>
          </a:p>
        </p:txBody>
      </p:sp>
      <p:sp>
        <p:nvSpPr>
          <p:cNvPr id="17" name="文本框"/>
          <p:cNvSpPr/>
          <p:nvPr/>
        </p:nvSpPr>
        <p:spPr>
          <a:xfrm>
            <a:off x="6228080" y="1314905"/>
            <a:ext cx="2411016" cy="645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spAutoFit/>
          </a:bodyPr>
          <a:lstStyle>
            <a:lvl1pPr algn="ctr">
              <a:lnSpc>
                <a:spcPts val="3200"/>
              </a:lnSpc>
              <a:defRPr sz="2400" spc="220">
                <a:solidFill>
                  <a:srgbClr val="D9D9D9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algn="l">
              <a:lnSpc>
                <a:spcPct val="15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 panose="020B0703020202020204"/>
              </a:defRPr>
            </a:pPr>
            <a:r>
              <a:rPr lang="zh-CN" sz="1200" b="1" spc="0" dirty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+mn-ea"/>
                <a:sym typeface="+mn-lt"/>
              </a:rPr>
              <a:t>干净明亮的种植手术室，严</a:t>
            </a:r>
            <a:r>
              <a:rPr lang="zh-CN" sz="1200" b="1" spc="0" dirty="0" smtClean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+mn-ea"/>
                <a:sym typeface="+mn-lt"/>
              </a:rPr>
              <a:t>谨</a:t>
            </a:r>
            <a:r>
              <a:rPr lang="zh-CN" altLang="en-US" sz="1200" b="1" spc="0" dirty="0" smtClean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+mn-ea"/>
                <a:sym typeface="+mn-lt"/>
              </a:rPr>
              <a:t>并</a:t>
            </a:r>
            <a:r>
              <a:rPr lang="zh-CN" sz="1200" b="1" spc="0" dirty="0" smtClean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+mn-ea"/>
                <a:sym typeface="+mn-lt"/>
              </a:rPr>
              <a:t>温</a:t>
            </a:r>
            <a:r>
              <a:rPr lang="zh-CN" sz="1200" b="1" spc="0" dirty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+mn-ea"/>
                <a:sym typeface="+mn-lt"/>
              </a:rPr>
              <a:t>馨，让患者舒心</a:t>
            </a:r>
          </a:p>
        </p:txBody>
      </p:sp>
      <p:sp>
        <p:nvSpPr>
          <p:cNvPr id="19" name="文本框"/>
          <p:cNvSpPr/>
          <p:nvPr/>
        </p:nvSpPr>
        <p:spPr>
          <a:xfrm>
            <a:off x="9412235" y="5283340"/>
            <a:ext cx="2411016" cy="3683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spAutoFit/>
          </a:bodyPr>
          <a:lstStyle>
            <a:lvl1pPr algn="ctr">
              <a:lnSpc>
                <a:spcPts val="3200"/>
              </a:lnSpc>
              <a:defRPr sz="2400" spc="220">
                <a:solidFill>
                  <a:srgbClr val="D9D9D9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lnSpc>
                <a:spcPct val="150000"/>
              </a:lnSpc>
              <a:defRPr spc="0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 panose="020B0703020202020204"/>
              </a:defRPr>
            </a:pPr>
            <a:r>
              <a:rPr lang="zh-CN" sz="1200" b="1" spc="0" dirty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+mn-ea"/>
                <a:sym typeface="+mn-lt"/>
              </a:rPr>
              <a:t>多功能会议室</a:t>
            </a:r>
          </a:p>
        </p:txBody>
      </p:sp>
      <p:pic>
        <p:nvPicPr>
          <p:cNvPr id="7" name="图片 6" descr="2021-03-15 15:18:09.234000"/>
          <p:cNvPicPr>
            <a:picLocks noChangeAspect="1"/>
          </p:cNvPicPr>
          <p:nvPr/>
        </p:nvPicPr>
        <p:blipFill>
          <a:blip r:embed="rId3" cstate="print"/>
          <a:srcRect b="2326"/>
          <a:stretch>
            <a:fillRect/>
          </a:stretch>
        </p:blipFill>
        <p:spPr>
          <a:xfrm>
            <a:off x="173990" y="2287270"/>
            <a:ext cx="2842895" cy="2776855"/>
          </a:xfrm>
          <a:prstGeom prst="rect">
            <a:avLst/>
          </a:prstGeom>
        </p:spPr>
      </p:pic>
      <p:pic>
        <p:nvPicPr>
          <p:cNvPr id="9" name="图片 8" descr="2021-03-15 15:19:30.11400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75280" y="2308225"/>
            <a:ext cx="3147695" cy="2755900"/>
          </a:xfrm>
          <a:prstGeom prst="rect">
            <a:avLst/>
          </a:prstGeom>
        </p:spPr>
      </p:pic>
      <p:pic>
        <p:nvPicPr>
          <p:cNvPr id="26" name="图片 25" descr="2021-03-15 15:21:09.392000"/>
          <p:cNvPicPr>
            <a:picLocks noChangeAspect="1"/>
          </p:cNvPicPr>
          <p:nvPr/>
        </p:nvPicPr>
        <p:blipFill>
          <a:blip r:embed="rId5" cstate="print"/>
          <a:srcRect l="10759" r="15190" b="599"/>
          <a:stretch>
            <a:fillRect/>
          </a:stretch>
        </p:blipFill>
        <p:spPr>
          <a:xfrm>
            <a:off x="6022975" y="2308225"/>
            <a:ext cx="2900680" cy="2743835"/>
          </a:xfrm>
          <a:prstGeom prst="rect">
            <a:avLst/>
          </a:prstGeom>
        </p:spPr>
      </p:pic>
      <p:pic>
        <p:nvPicPr>
          <p:cNvPr id="27" name="图片 26" descr="2021-03-15 15:22:35.240000"/>
          <p:cNvPicPr>
            <a:picLocks noChangeAspect="1"/>
          </p:cNvPicPr>
          <p:nvPr/>
        </p:nvPicPr>
        <p:blipFill>
          <a:blip r:embed="rId6" cstate="print"/>
          <a:srcRect l="8296" r="7623" b="599"/>
          <a:stretch>
            <a:fillRect/>
          </a:stretch>
        </p:blipFill>
        <p:spPr>
          <a:xfrm>
            <a:off x="8923655" y="2288540"/>
            <a:ext cx="3098800" cy="2743835"/>
          </a:xfrm>
          <a:prstGeom prst="rect">
            <a:avLst/>
          </a:prstGeom>
        </p:spPr>
      </p:pic>
      <p:sp>
        <p:nvSpPr>
          <p:cNvPr id="2" name="等腰三角形 1"/>
          <p:cNvSpPr/>
          <p:nvPr/>
        </p:nvSpPr>
        <p:spPr>
          <a:xfrm rot="10800000">
            <a:off x="1290955" y="2051685"/>
            <a:ext cx="263525" cy="163830"/>
          </a:xfrm>
          <a:prstGeom prst="triangle">
            <a:avLst/>
          </a:prstGeom>
          <a:solidFill>
            <a:srgbClr val="445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243580" y="5177790"/>
            <a:ext cx="2410460" cy="532130"/>
            <a:chOff x="5108" y="8154"/>
            <a:chExt cx="3796" cy="838"/>
          </a:xfrm>
        </p:grpSpPr>
        <p:sp>
          <p:nvSpPr>
            <p:cNvPr id="18" name="文本框"/>
            <p:cNvSpPr/>
            <p:nvPr/>
          </p:nvSpPr>
          <p:spPr>
            <a:xfrm>
              <a:off x="5108" y="8412"/>
              <a:ext cx="3797" cy="5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>
              <a:lvl1pPr algn="ctr">
                <a:lnSpc>
                  <a:spcPts val="3200"/>
                </a:lnSpc>
                <a:defRPr sz="2400" spc="220">
                  <a:solidFill>
                    <a:srgbClr val="D9D9D9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lnSpc>
                  <a:spcPct val="150000"/>
                </a:lnSpc>
                <a:defRPr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Trebuchet MS" panose="020B0703020202020204"/>
                </a:defRPr>
              </a:pPr>
              <a:r>
                <a:rPr lang="zh-CN" sz="1200" b="1" spc="0" dirty="0">
                  <a:solidFill>
                    <a:srgbClr val="B89876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+mn-ea"/>
                  <a:sym typeface="+mn-lt"/>
                </a:rPr>
                <a:t>温馨的诊室，舒缓看牙情绪</a:t>
              </a:r>
            </a:p>
          </p:txBody>
        </p:sp>
        <p:sp>
          <p:nvSpPr>
            <p:cNvPr id="3" name="等腰三角形 2"/>
            <p:cNvSpPr/>
            <p:nvPr/>
          </p:nvSpPr>
          <p:spPr>
            <a:xfrm>
              <a:off x="6815" y="8154"/>
              <a:ext cx="415" cy="258"/>
            </a:xfrm>
            <a:prstGeom prst="triangle">
              <a:avLst/>
            </a:prstGeom>
            <a:solidFill>
              <a:srgbClr val="4455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等腰三角形 3"/>
          <p:cNvSpPr/>
          <p:nvPr/>
        </p:nvSpPr>
        <p:spPr>
          <a:xfrm rot="10800000">
            <a:off x="7251700" y="2056765"/>
            <a:ext cx="263525" cy="163830"/>
          </a:xfrm>
          <a:prstGeom prst="triangle">
            <a:avLst/>
          </a:prstGeom>
          <a:solidFill>
            <a:srgbClr val="445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10469245" y="5119370"/>
            <a:ext cx="263525" cy="163830"/>
          </a:xfrm>
          <a:prstGeom prst="triangle">
            <a:avLst/>
          </a:prstGeom>
          <a:solidFill>
            <a:srgbClr val="445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365" r="44515"/>
          <a:stretch>
            <a:fillRect/>
          </a:stretch>
        </p:blipFill>
        <p:spPr>
          <a:xfrm>
            <a:off x="-491319" y="709043"/>
            <a:ext cx="313898" cy="5029200"/>
          </a:xfrm>
          <a:prstGeom prst="rect">
            <a:avLst/>
          </a:prstGeom>
        </p:spPr>
      </p:pic>
      <p:sp>
        <p:nvSpPr>
          <p:cNvPr id="79" name="矩形 78"/>
          <p:cNvSpPr/>
          <p:nvPr/>
        </p:nvSpPr>
        <p:spPr>
          <a:xfrm>
            <a:off x="367874" y="289024"/>
            <a:ext cx="237812" cy="419973"/>
          </a:xfrm>
          <a:prstGeom prst="rect">
            <a:avLst/>
          </a:prstGeom>
          <a:solidFill>
            <a:srgbClr val="3B6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05790" y="238760"/>
            <a:ext cx="3137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  <a:cs typeface="+mn-ea"/>
                <a:sym typeface="+mn-lt"/>
              </a:rPr>
              <a:t>先进的医疗设备</a:t>
            </a:r>
          </a:p>
        </p:txBody>
      </p:sp>
      <p:grpSp>
        <p:nvGrpSpPr>
          <p:cNvPr id="87" name="组合 86"/>
          <p:cNvGrpSpPr/>
          <p:nvPr/>
        </p:nvGrpSpPr>
        <p:grpSpPr>
          <a:xfrm>
            <a:off x="367730" y="1478895"/>
            <a:ext cx="2411016" cy="798929"/>
            <a:chOff x="502978" y="4434892"/>
            <a:chExt cx="2411016" cy="798929"/>
          </a:xfrm>
        </p:grpSpPr>
        <p:sp>
          <p:nvSpPr>
            <p:cNvPr id="88" name="文本框"/>
            <p:cNvSpPr/>
            <p:nvPr/>
          </p:nvSpPr>
          <p:spPr>
            <a:xfrm>
              <a:off x="1226209" y="4434892"/>
              <a:ext cx="964565" cy="3371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20" tIns="45720" rIns="45720" bIns="45720" numCol="1" anchor="t">
              <a:spAutoFit/>
            </a:bodyPr>
            <a:lstStyle>
              <a:lvl1pPr algn="ctr">
                <a:defRPr sz="32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 b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Trebuchet MS" panose="020B0703020202020204"/>
                </a:defRPr>
              </a:pPr>
              <a:r>
                <a:rPr lang="en-US" altLang="zh-CN" sz="1600" b="1" dirty="0">
                  <a:solidFill>
                    <a:srgbClr val="B89876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+mn-ea"/>
                  <a:sym typeface="+mn-lt"/>
                </a:rPr>
                <a:t>HiRes3D</a:t>
              </a:r>
            </a:p>
          </p:txBody>
        </p:sp>
        <p:sp>
          <p:nvSpPr>
            <p:cNvPr id="89" name="文本框"/>
            <p:cNvSpPr/>
            <p:nvPr/>
          </p:nvSpPr>
          <p:spPr>
            <a:xfrm>
              <a:off x="502978" y="4773446"/>
              <a:ext cx="2411016" cy="4603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>
              <a:lvl1pPr algn="ctr">
                <a:lnSpc>
                  <a:spcPts val="3200"/>
                </a:lnSpc>
                <a:defRPr sz="2400" spc="220">
                  <a:solidFill>
                    <a:srgbClr val="D9D9D9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lnSpc>
                  <a:spcPct val="200000"/>
                </a:lnSpc>
                <a:defRPr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Trebuchet MS" panose="020B0703020202020204"/>
                </a:defRPr>
              </a:pPr>
              <a:r>
                <a:rPr lang="zh-CN" sz="1200" b="1" spc="0" dirty="0">
                  <a:solidFill>
                    <a:srgbClr val="B89876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rPr>
                <a:t>大视野专业口腔CBCT</a:t>
              </a:r>
            </a:p>
          </p:txBody>
        </p:sp>
      </p:grpSp>
      <p:pic>
        <p:nvPicPr>
          <p:cNvPr id="2" name="图片 1" descr="2021-03-15 15:41:58.421000"/>
          <p:cNvPicPr>
            <a:picLocks noChangeAspect="1"/>
          </p:cNvPicPr>
          <p:nvPr/>
        </p:nvPicPr>
        <p:blipFill>
          <a:blip r:embed="rId4" cstate="print"/>
          <a:srcRect l="52200" r="122" b="526"/>
          <a:stretch>
            <a:fillRect/>
          </a:stretch>
        </p:blipFill>
        <p:spPr>
          <a:xfrm>
            <a:off x="99695" y="2830195"/>
            <a:ext cx="3223260" cy="3123565"/>
          </a:xfrm>
          <a:prstGeom prst="rect">
            <a:avLst/>
          </a:prstGeom>
        </p:spPr>
      </p:pic>
      <p:pic>
        <p:nvPicPr>
          <p:cNvPr id="3" name="图片 2" descr="2021-03-15 16:09:52.680000"/>
          <p:cNvPicPr>
            <a:picLocks noChangeAspect="1"/>
          </p:cNvPicPr>
          <p:nvPr/>
        </p:nvPicPr>
        <p:blipFill>
          <a:blip r:embed="rId5" cstate="print"/>
          <a:srcRect l="8612" t="5036" r="7416" b="719"/>
          <a:stretch>
            <a:fillRect/>
          </a:stretch>
        </p:blipFill>
        <p:spPr>
          <a:xfrm>
            <a:off x="3322955" y="906145"/>
            <a:ext cx="2900680" cy="5047615"/>
          </a:xfrm>
          <a:prstGeom prst="rect">
            <a:avLst/>
          </a:prstGeom>
        </p:spPr>
      </p:pic>
      <p:pic>
        <p:nvPicPr>
          <p:cNvPr id="4" name="图片 3" descr="2021-03-15 16:10:53.491000"/>
          <p:cNvPicPr>
            <a:picLocks noChangeAspect="1"/>
          </p:cNvPicPr>
          <p:nvPr/>
        </p:nvPicPr>
        <p:blipFill>
          <a:blip r:embed="rId6" cstate="print"/>
          <a:srcRect l="20794" t="16148" r="21111" b="10766"/>
          <a:stretch>
            <a:fillRect/>
          </a:stretch>
        </p:blipFill>
        <p:spPr>
          <a:xfrm>
            <a:off x="9072880" y="906145"/>
            <a:ext cx="3023870" cy="5048250"/>
          </a:xfrm>
          <a:prstGeom prst="rect">
            <a:avLst/>
          </a:prstGeom>
        </p:spPr>
      </p:pic>
      <p:pic>
        <p:nvPicPr>
          <p:cNvPr id="6" name="图片 5" descr="2021-03-15 16:13:43.280000"/>
          <p:cNvPicPr>
            <a:picLocks noChangeAspect="1"/>
          </p:cNvPicPr>
          <p:nvPr/>
        </p:nvPicPr>
        <p:blipFill>
          <a:blip r:embed="rId7" cstate="print"/>
          <a:srcRect l="6293" r="19048" b="13942"/>
          <a:stretch>
            <a:fillRect/>
          </a:stretch>
        </p:blipFill>
        <p:spPr>
          <a:xfrm>
            <a:off x="6223635" y="906145"/>
            <a:ext cx="2849245" cy="52527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112395"/>
            <a:ext cx="2313305" cy="778510"/>
          </a:xfrm>
          <a:prstGeom prst="rect">
            <a:avLst/>
          </a:prstGeom>
        </p:spPr>
      </p:pic>
      <p:pic>
        <p:nvPicPr>
          <p:cNvPr id="11" name="图片 10" descr="1731615822379_.pic_hd"/>
          <p:cNvPicPr>
            <a:picLocks noChangeAspect="1"/>
          </p:cNvPicPr>
          <p:nvPr/>
        </p:nvPicPr>
        <p:blipFill>
          <a:blip r:embed="rId4" cstate="print"/>
          <a:srcRect t="12569" r="2316" b="13262"/>
          <a:stretch>
            <a:fillRect/>
          </a:stretch>
        </p:blipFill>
        <p:spPr>
          <a:xfrm>
            <a:off x="1924685" y="1179195"/>
            <a:ext cx="8341995" cy="427609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890770" y="5843270"/>
            <a:ext cx="2411095" cy="577850"/>
            <a:chOff x="5108" y="8154"/>
            <a:chExt cx="3797" cy="910"/>
          </a:xfrm>
        </p:grpSpPr>
        <p:sp>
          <p:nvSpPr>
            <p:cNvPr id="18" name="文本框"/>
            <p:cNvSpPr/>
            <p:nvPr/>
          </p:nvSpPr>
          <p:spPr>
            <a:xfrm>
              <a:off x="5108" y="8412"/>
              <a:ext cx="3797" cy="6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>
              <a:lvl1pPr algn="ctr">
                <a:lnSpc>
                  <a:spcPts val="3200"/>
                </a:lnSpc>
                <a:defRPr sz="2400" spc="220">
                  <a:solidFill>
                    <a:srgbClr val="D9D9D9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lnSpc>
                  <a:spcPct val="150000"/>
                </a:lnSpc>
                <a:defRPr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Trebuchet MS" panose="020B0703020202020204"/>
                </a:defRPr>
              </a:pPr>
              <a:r>
                <a:rPr lang="en-US" altLang="zh-CN" sz="1400" b="1" spc="0" dirty="0">
                  <a:solidFill>
                    <a:srgbClr val="B89876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+mn-ea"/>
                  <a:sym typeface="+mn-lt"/>
                </a:rPr>
                <a:t>2020</a:t>
              </a:r>
              <a:r>
                <a:rPr lang="zh-CN" altLang="en-US" sz="1400" b="1" spc="0" dirty="0">
                  <a:solidFill>
                    <a:srgbClr val="B89876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+mn-ea"/>
                  <a:sym typeface="+mn-lt"/>
                </a:rPr>
                <a:t>年，贝齿口腔团队拓展</a:t>
              </a:r>
            </a:p>
          </p:txBody>
        </p:sp>
        <p:sp>
          <p:nvSpPr>
            <p:cNvPr id="3" name="等腰三角形 2"/>
            <p:cNvSpPr/>
            <p:nvPr/>
          </p:nvSpPr>
          <p:spPr>
            <a:xfrm>
              <a:off x="6815" y="8154"/>
              <a:ext cx="415" cy="258"/>
            </a:xfrm>
            <a:prstGeom prst="triangle">
              <a:avLst/>
            </a:prstGeom>
            <a:solidFill>
              <a:srgbClr val="4455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112395"/>
            <a:ext cx="2313305" cy="77851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890770" y="5843270"/>
            <a:ext cx="2411095" cy="577850"/>
            <a:chOff x="5108" y="8154"/>
            <a:chExt cx="3797" cy="910"/>
          </a:xfrm>
        </p:grpSpPr>
        <p:sp>
          <p:nvSpPr>
            <p:cNvPr id="18" name="文本框"/>
            <p:cNvSpPr/>
            <p:nvPr/>
          </p:nvSpPr>
          <p:spPr>
            <a:xfrm>
              <a:off x="5108" y="8412"/>
              <a:ext cx="3797" cy="6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>
              <a:lvl1pPr algn="ctr">
                <a:lnSpc>
                  <a:spcPts val="3200"/>
                </a:lnSpc>
                <a:defRPr sz="2400" spc="220">
                  <a:solidFill>
                    <a:srgbClr val="D9D9D9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lnSpc>
                  <a:spcPct val="150000"/>
                </a:lnSpc>
                <a:defRPr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Trebuchet MS" panose="020B0703020202020204"/>
                </a:defRPr>
              </a:pPr>
              <a:r>
                <a:rPr lang="en-US" altLang="zh-CN" sz="1400" b="1" spc="0" dirty="0">
                  <a:solidFill>
                    <a:srgbClr val="B89876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+mn-ea"/>
                  <a:sym typeface="+mn-lt"/>
                </a:rPr>
                <a:t>2020</a:t>
              </a:r>
              <a:r>
                <a:rPr lang="zh-CN" altLang="en-US" sz="1400" b="1" spc="0" dirty="0">
                  <a:solidFill>
                    <a:srgbClr val="B89876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+mn-ea"/>
                  <a:sym typeface="+mn-lt"/>
                </a:rPr>
                <a:t>年，贝齿口腔团队拓展</a:t>
              </a:r>
            </a:p>
          </p:txBody>
        </p:sp>
        <p:sp>
          <p:nvSpPr>
            <p:cNvPr id="3" name="等腰三角形 2"/>
            <p:cNvSpPr/>
            <p:nvPr/>
          </p:nvSpPr>
          <p:spPr>
            <a:xfrm>
              <a:off x="6815" y="8154"/>
              <a:ext cx="415" cy="258"/>
            </a:xfrm>
            <a:prstGeom prst="triangle">
              <a:avLst/>
            </a:prstGeom>
            <a:solidFill>
              <a:srgbClr val="4455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1751615822408_.pic_hd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0855" y="1232535"/>
            <a:ext cx="5483860" cy="4112895"/>
          </a:xfrm>
          <a:prstGeom prst="rect">
            <a:avLst/>
          </a:prstGeom>
        </p:spPr>
      </p:pic>
      <p:pic>
        <p:nvPicPr>
          <p:cNvPr id="4" name="图片 3" descr="1761615822431_.pic_hd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38570" y="1232535"/>
            <a:ext cx="5483225" cy="41128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112395"/>
            <a:ext cx="2313305" cy="77851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890770" y="5843270"/>
            <a:ext cx="2411095" cy="577850"/>
            <a:chOff x="5108" y="8154"/>
            <a:chExt cx="3797" cy="910"/>
          </a:xfrm>
        </p:grpSpPr>
        <p:sp>
          <p:nvSpPr>
            <p:cNvPr id="18" name="文本框"/>
            <p:cNvSpPr/>
            <p:nvPr/>
          </p:nvSpPr>
          <p:spPr>
            <a:xfrm>
              <a:off x="5108" y="8412"/>
              <a:ext cx="3797" cy="6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>
              <a:lvl1pPr algn="ctr">
                <a:lnSpc>
                  <a:spcPts val="3200"/>
                </a:lnSpc>
                <a:defRPr sz="2400" spc="220">
                  <a:solidFill>
                    <a:srgbClr val="D9D9D9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lnSpc>
                  <a:spcPct val="150000"/>
                </a:lnSpc>
                <a:defRPr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Trebuchet MS" panose="020B0703020202020204"/>
                </a:defRPr>
              </a:pPr>
              <a:r>
                <a:rPr lang="en-US" altLang="zh-CN" sz="1400" b="1" spc="0" dirty="0">
                  <a:solidFill>
                    <a:srgbClr val="B89876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+mn-ea"/>
                  <a:sym typeface="+mn-lt"/>
                </a:rPr>
                <a:t>2020</a:t>
              </a:r>
              <a:r>
                <a:rPr lang="zh-CN" altLang="en-US" sz="1400" b="1" spc="0" dirty="0">
                  <a:solidFill>
                    <a:srgbClr val="B89876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+mn-ea"/>
                  <a:sym typeface="+mn-lt"/>
                </a:rPr>
                <a:t>年，贝齿口腔总结会议</a:t>
              </a:r>
            </a:p>
          </p:txBody>
        </p:sp>
        <p:sp>
          <p:nvSpPr>
            <p:cNvPr id="3" name="等腰三角形 2"/>
            <p:cNvSpPr/>
            <p:nvPr/>
          </p:nvSpPr>
          <p:spPr>
            <a:xfrm>
              <a:off x="6815" y="8154"/>
              <a:ext cx="415" cy="258"/>
            </a:xfrm>
            <a:prstGeom prst="triangle">
              <a:avLst/>
            </a:prstGeom>
            <a:solidFill>
              <a:srgbClr val="4455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1681615822238_.pic_hd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6220" y="1143000"/>
            <a:ext cx="5738495" cy="4304030"/>
          </a:xfrm>
          <a:prstGeom prst="rect">
            <a:avLst/>
          </a:prstGeom>
        </p:spPr>
      </p:pic>
      <p:pic>
        <p:nvPicPr>
          <p:cNvPr id="4" name="图片 3" descr="1691615822262_.pic_hd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38240" y="1143000"/>
            <a:ext cx="5737860" cy="43040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112395"/>
            <a:ext cx="2313305" cy="77851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913255" y="1664335"/>
            <a:ext cx="7666990" cy="3566160"/>
            <a:chOff x="3230" y="4243"/>
            <a:chExt cx="12074" cy="5616"/>
          </a:xfrm>
        </p:grpSpPr>
        <p:grpSp>
          <p:nvGrpSpPr>
            <p:cNvPr id="8" name="组合 7"/>
            <p:cNvGrpSpPr/>
            <p:nvPr/>
          </p:nvGrpSpPr>
          <p:grpSpPr>
            <a:xfrm>
              <a:off x="3230" y="6228"/>
              <a:ext cx="12075" cy="1276"/>
              <a:chOff x="3198" y="4147"/>
              <a:chExt cx="12075" cy="1276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5332" y="4147"/>
                <a:ext cx="9941" cy="1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  <a:defRPr spc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Trebuchet MS" panose="020B0703020202020204"/>
                  </a:defRPr>
                </a:pPr>
                <a:r>
                  <a:rPr b="1" dirty="0">
                    <a:solidFill>
                      <a:schemeClr val="tx1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Microsoft YaHei Bold" panose="020B0503020204020204" charset="-122"/>
                    <a:sym typeface="+mn-lt"/>
                  </a:rPr>
                  <a:t>以技术为核心，服务为宗旨的的使命，不追求数量，</a:t>
                </a:r>
                <a:r>
                  <a:rPr lang="zh-CN" b="1" dirty="0">
                    <a:solidFill>
                      <a:schemeClr val="tx1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Microsoft YaHei Bold" panose="020B0503020204020204" charset="-122"/>
                    <a:sym typeface="+mn-lt"/>
                  </a:rPr>
                  <a:t>但</a:t>
                </a:r>
                <a:r>
                  <a:rPr b="1" dirty="0">
                    <a:solidFill>
                      <a:schemeClr val="tx1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Microsoft YaHei Bold" panose="020B0503020204020204" charset="-122"/>
                    <a:sym typeface="+mn-lt"/>
                  </a:rPr>
                  <a:t>追求质量。细化所有的工作流程，</a:t>
                </a:r>
                <a:r>
                  <a:rPr lang="zh-CN" b="1" dirty="0">
                    <a:solidFill>
                      <a:schemeClr val="tx1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Microsoft YaHei Bold" panose="020B0503020204020204" charset="-122"/>
                    <a:sym typeface="+mn-lt"/>
                  </a:rPr>
                  <a:t>没有最好，只有更好</a:t>
                </a:r>
                <a:r>
                  <a:rPr b="1" dirty="0">
                    <a:solidFill>
                      <a:schemeClr val="tx1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Microsoft YaHei Bold" panose="020B0503020204020204" charset="-122"/>
                    <a:sym typeface="+mn-lt"/>
                  </a:rPr>
                  <a:t>。</a:t>
                </a: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3198" y="4277"/>
                <a:ext cx="2068" cy="1016"/>
                <a:chOff x="3705" y="3820"/>
                <a:chExt cx="2068" cy="1016"/>
              </a:xfrm>
            </p:grpSpPr>
            <p:sp>
              <p:nvSpPr>
                <p:cNvPr id="12" name="等腰三角形 11"/>
                <p:cNvSpPr/>
                <p:nvPr/>
              </p:nvSpPr>
              <p:spPr>
                <a:xfrm rot="5400000">
                  <a:off x="3695" y="4120"/>
                  <a:ext cx="436" cy="416"/>
                </a:xfrm>
                <a:prstGeom prst="triangle">
                  <a:avLst/>
                </a:prstGeom>
                <a:solidFill>
                  <a:srgbClr val="44558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3982" y="3820"/>
                  <a:ext cx="1791" cy="10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b="1">
                      <a:solidFill>
                        <a:srgbClr val="B89876"/>
                      </a:solidFill>
                      <a:latin typeface="Microsoft YaHei Bold" panose="020B0503020204020204" charset="-122"/>
                      <a:ea typeface="Microsoft YaHei Bold" panose="020B0503020204020204" charset="-122"/>
                      <a:cs typeface="Microsoft YaHei Bold" panose="020B0503020204020204" charset="-122"/>
                      <a:sym typeface="+mn-lt"/>
                    </a:rPr>
                    <a:t>服务</a:t>
                  </a:r>
                </a:p>
                <a:p>
                  <a:pPr algn="ctr"/>
                  <a:r>
                    <a:rPr lang="zh-CN" altLang="en-US" b="1">
                      <a:solidFill>
                        <a:srgbClr val="B89876"/>
                      </a:solidFill>
                      <a:latin typeface="Microsoft YaHei Bold" panose="020B0503020204020204" charset="-122"/>
                      <a:ea typeface="Microsoft YaHei Bold" panose="020B0503020204020204" charset="-122"/>
                      <a:cs typeface="Microsoft YaHei Bold" panose="020B0503020204020204" charset="-122"/>
                      <a:sym typeface="+mn-lt"/>
                    </a:rPr>
                    <a:t>宗旨</a:t>
                  </a:r>
                  <a:endParaRPr lang="zh-CN" altLang="en-US" b="1">
                    <a:solidFill>
                      <a:srgbClr val="B89876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Microsoft YaHei Bold" panose="020B0503020204020204" charset="-122"/>
                    <a:sym typeface="+mn-ea"/>
                  </a:endParaRPr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3230" y="4243"/>
              <a:ext cx="12075" cy="1016"/>
              <a:chOff x="3198" y="4108"/>
              <a:chExt cx="12075" cy="1016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5332" y="4108"/>
                <a:ext cx="9941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  <a:defRPr spc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Trebuchet MS" panose="020B0703020202020204"/>
                  </a:defRPr>
                </a:pPr>
                <a:r>
                  <a:rPr b="1" dirty="0">
                    <a:solidFill>
                      <a:schemeClr val="tx1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Microsoft YaHei Bold" panose="020B0503020204020204" charset="-122"/>
                    <a:sym typeface="+mn-lt"/>
                  </a:rPr>
                  <a:t>为民众创造安全、个性化、私密性的家庭口腔诊疗环境！</a:t>
                </a:r>
                <a:endParaRPr lang="zh-CN" altLang="en-US" b="1" dirty="0">
                  <a:solidFill>
                    <a:schemeClr val="tx1"/>
                  </a:solidFill>
                  <a:latin typeface="Microsoft YaHei Bold" panose="020B0503020204020204" charset="-122"/>
                  <a:ea typeface="Microsoft YaHei Bold" panose="020B0503020204020204" charset="-122"/>
                  <a:cs typeface="Microsoft YaHei Bold" panose="020B0503020204020204" charset="-122"/>
                  <a:sym typeface="+mn-lt"/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3198" y="4495"/>
                <a:ext cx="1734" cy="580"/>
                <a:chOff x="3705" y="4038"/>
                <a:chExt cx="1734" cy="580"/>
              </a:xfrm>
            </p:grpSpPr>
            <p:sp>
              <p:nvSpPr>
                <p:cNvPr id="25" name="等腰三角形 24"/>
                <p:cNvSpPr/>
                <p:nvPr/>
              </p:nvSpPr>
              <p:spPr>
                <a:xfrm rot="5400000">
                  <a:off x="3695" y="4120"/>
                  <a:ext cx="436" cy="416"/>
                </a:xfrm>
                <a:prstGeom prst="triangle">
                  <a:avLst/>
                </a:prstGeom>
                <a:solidFill>
                  <a:srgbClr val="44558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4316" y="4038"/>
                  <a:ext cx="1123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b="1">
                      <a:solidFill>
                        <a:srgbClr val="B89876"/>
                      </a:solidFill>
                      <a:latin typeface="Microsoft YaHei Bold" panose="020B0503020204020204" charset="-122"/>
                      <a:ea typeface="Microsoft YaHei Bold" panose="020B0503020204020204" charset="-122"/>
                      <a:cs typeface="Microsoft YaHei Bold" panose="020B0503020204020204" charset="-122"/>
                      <a:sym typeface="+mn-ea"/>
                    </a:rPr>
                    <a:t>使命</a:t>
                  </a:r>
                </a:p>
              </p:txBody>
            </p:sp>
          </p:grpSp>
        </p:grpSp>
        <p:grpSp>
          <p:nvGrpSpPr>
            <p:cNvPr id="27" name="组合 26"/>
            <p:cNvGrpSpPr/>
            <p:nvPr/>
          </p:nvGrpSpPr>
          <p:grpSpPr>
            <a:xfrm>
              <a:off x="3230" y="8017"/>
              <a:ext cx="12075" cy="1843"/>
              <a:chOff x="3198" y="3786"/>
              <a:chExt cx="12075" cy="1843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332" y="3786"/>
                <a:ext cx="9941" cy="1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  <a:defRPr spc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Trebuchet MS" panose="020B0703020202020204"/>
                  </a:defRPr>
                </a:pPr>
                <a:r>
                  <a:rPr b="1" dirty="0">
                    <a:solidFill>
                      <a:schemeClr val="tx1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+mn-ea"/>
                    <a:sym typeface="+mn-lt"/>
                  </a:rPr>
                  <a:t>联合一切可以联合的力量，打造为高素质客户群体提供口腔医疗服务的高品质连锁口</a:t>
                </a:r>
                <a:r>
                  <a:rPr lang="zh-CN" b="1" dirty="0">
                    <a:solidFill>
                      <a:schemeClr val="tx1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+mn-ea"/>
                    <a:sym typeface="+mn-lt"/>
                  </a:rPr>
                  <a:t>腔</a:t>
                </a:r>
                <a:r>
                  <a:rPr b="1" dirty="0">
                    <a:solidFill>
                      <a:schemeClr val="tx1"/>
                    </a:solidFill>
                    <a:latin typeface="Microsoft YaHei Bold" panose="020B0503020204020204" charset="-122"/>
                    <a:ea typeface="Microsoft YaHei Bold" panose="020B0503020204020204" charset="-122"/>
                    <a:cs typeface="+mn-ea"/>
                    <a:sym typeface="+mn-lt"/>
                  </a:rPr>
                  <a:t>门诊；将口腔健康观念深植人心，提供安全可靠的就诊环境。</a:t>
                </a: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3198" y="4423"/>
                <a:ext cx="2068" cy="580"/>
                <a:chOff x="3705" y="3966"/>
                <a:chExt cx="2068" cy="580"/>
              </a:xfrm>
            </p:grpSpPr>
            <p:sp>
              <p:nvSpPr>
                <p:cNvPr id="30" name="等腰三角形 29"/>
                <p:cNvSpPr/>
                <p:nvPr/>
              </p:nvSpPr>
              <p:spPr>
                <a:xfrm rot="5400000">
                  <a:off x="3695" y="4120"/>
                  <a:ext cx="436" cy="416"/>
                </a:xfrm>
                <a:prstGeom prst="triangle">
                  <a:avLst/>
                </a:prstGeom>
                <a:solidFill>
                  <a:srgbClr val="44558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文本框 30"/>
                <p:cNvSpPr txBox="1"/>
                <p:nvPr/>
              </p:nvSpPr>
              <p:spPr>
                <a:xfrm>
                  <a:off x="3982" y="3966"/>
                  <a:ext cx="1791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b="1">
                      <a:solidFill>
                        <a:srgbClr val="B89876"/>
                      </a:solidFill>
                      <a:latin typeface="Microsoft YaHei Bold" panose="020B0503020204020204" charset="-122"/>
                      <a:ea typeface="Microsoft YaHei Bold" panose="020B0503020204020204" charset="-122"/>
                      <a:cs typeface="Microsoft YaHei Bold" panose="020B0503020204020204" charset="-122"/>
                      <a:sym typeface="+mn-lt"/>
                    </a:rPr>
                    <a:t>愿景</a:t>
                  </a:r>
                </a:p>
              </p:txBody>
            </p:sp>
          </p:grp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5" y="112395"/>
            <a:ext cx="2313305" cy="778510"/>
          </a:xfrm>
          <a:prstGeom prst="rect">
            <a:avLst/>
          </a:prstGeom>
        </p:spPr>
      </p:pic>
      <p:pic>
        <p:nvPicPr>
          <p:cNvPr id="22" name="圖片 1" descr="2021-04-22 15:47:34.007000"/>
          <p:cNvPicPr/>
          <p:nvPr/>
        </p:nvPicPr>
        <p:blipFill>
          <a:blip r:embed="rId4" cstate="print"/>
          <a:srcRect l="1565" r="6618" b="1519"/>
          <a:stretch>
            <a:fillRect/>
          </a:stretch>
        </p:blipFill>
        <p:spPr>
          <a:xfrm>
            <a:off x="1017270" y="1119187"/>
            <a:ext cx="3669030" cy="5247323"/>
          </a:xfrm>
          <a:prstGeom prst="rect">
            <a:avLst/>
          </a:prstGeom>
        </p:spPr>
      </p:pic>
      <p:pic>
        <p:nvPicPr>
          <p:cNvPr id="24" name="圖片 2" descr="2021-04-22 15:47:34.37300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03804" y="1120140"/>
            <a:ext cx="6372644" cy="51320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>
            <a:off x="7158355" y="1572260"/>
            <a:ext cx="5033645" cy="625475"/>
          </a:xfrm>
          <a:custGeom>
            <a:avLst/>
            <a:gdLst>
              <a:gd name="connsiteX0" fmla="*/ 471 w 7432"/>
              <a:gd name="connsiteY0" fmla="*/ 45 h 985"/>
              <a:gd name="connsiteX1" fmla="*/ 7432 w 7432"/>
              <a:gd name="connsiteY1" fmla="*/ 0 h 985"/>
              <a:gd name="connsiteX2" fmla="*/ 7432 w 7432"/>
              <a:gd name="connsiteY2" fmla="*/ 985 h 985"/>
              <a:gd name="connsiteX3" fmla="*/ 0 w 7432"/>
              <a:gd name="connsiteY3" fmla="*/ 985 h 985"/>
              <a:gd name="connsiteX4" fmla="*/ 471 w 7432"/>
              <a:gd name="connsiteY4" fmla="*/ 45 h 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2" h="985">
                <a:moveTo>
                  <a:pt x="471" y="45"/>
                </a:moveTo>
                <a:lnTo>
                  <a:pt x="7432" y="0"/>
                </a:lnTo>
                <a:lnTo>
                  <a:pt x="7432" y="985"/>
                </a:lnTo>
                <a:lnTo>
                  <a:pt x="0" y="985"/>
                </a:lnTo>
                <a:lnTo>
                  <a:pt x="471" y="45"/>
                </a:lnTo>
                <a:close/>
              </a:path>
            </a:pathLst>
          </a:custGeom>
          <a:solidFill>
            <a:srgbClr val="445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2021-03-15 12:06:09.899000"/>
          <p:cNvPicPr>
            <a:picLocks noChangeAspect="1"/>
          </p:cNvPicPr>
          <p:nvPr/>
        </p:nvPicPr>
        <p:blipFill>
          <a:blip r:embed="rId3" cstate="print"/>
          <a:srcRect t="28223" b="21951"/>
          <a:stretch>
            <a:fillRect/>
          </a:stretch>
        </p:blipFill>
        <p:spPr>
          <a:xfrm>
            <a:off x="5878830" y="2047240"/>
            <a:ext cx="6313170" cy="236347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5" y="62230"/>
            <a:ext cx="2313305" cy="77851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60730" y="2814320"/>
            <a:ext cx="34194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>
                <a:solidFill>
                  <a:srgbClr val="B89876"/>
                </a:solidFill>
                <a:latin typeface="Microsoft YaHei Bold" panose="020B0503020204020204" charset="-122"/>
                <a:ea typeface="Microsoft YaHei Bold" panose="020B0503020204020204" charset="-122"/>
              </a:rPr>
              <a:t>Thank you!</a:t>
            </a:r>
            <a:endParaRPr lang="zh-CN" altLang="en-US" sz="3200" b="1">
              <a:solidFill>
                <a:srgbClr val="B89876"/>
              </a:solidFill>
              <a:latin typeface="Microsoft YaHei Bold" panose="020B0503020204020204" charset="-122"/>
              <a:ea typeface="Microsoft YaHei Bold" panose="020B050302020402020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9103360" y="4090035"/>
            <a:ext cx="3088640" cy="662305"/>
          </a:xfrm>
          <a:custGeom>
            <a:avLst/>
            <a:gdLst>
              <a:gd name="connsiteX0" fmla="*/ 360 w 4864"/>
              <a:gd name="connsiteY0" fmla="*/ 1 h 1043"/>
              <a:gd name="connsiteX1" fmla="*/ 4864 w 4864"/>
              <a:gd name="connsiteY1" fmla="*/ 0 h 1043"/>
              <a:gd name="connsiteX2" fmla="*/ 4864 w 4864"/>
              <a:gd name="connsiteY2" fmla="*/ 1043 h 1043"/>
              <a:gd name="connsiteX3" fmla="*/ 0 w 4864"/>
              <a:gd name="connsiteY3" fmla="*/ 1043 h 1043"/>
              <a:gd name="connsiteX4" fmla="*/ 360 w 4864"/>
              <a:gd name="connsiteY4" fmla="*/ 1 h 1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4" h="1043">
                <a:moveTo>
                  <a:pt x="360" y="1"/>
                </a:moveTo>
                <a:lnTo>
                  <a:pt x="4864" y="0"/>
                </a:lnTo>
                <a:lnTo>
                  <a:pt x="4864" y="1043"/>
                </a:lnTo>
                <a:lnTo>
                  <a:pt x="0" y="1043"/>
                </a:lnTo>
                <a:lnTo>
                  <a:pt x="360" y="1"/>
                </a:lnTo>
                <a:close/>
              </a:path>
            </a:pathLst>
          </a:custGeom>
          <a:solidFill>
            <a:srgbClr val="44558A">
              <a:alpha val="9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6997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317343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3wfnzy4">
      <a:majorFont>
        <a:latin typeface="等线"/>
        <a:ea typeface="黑体"/>
        <a:cs typeface=""/>
      </a:majorFont>
      <a:minorFont>
        <a:latin typeface="等线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755</Words>
  <Application>Microsoft Office PowerPoint</Application>
  <PresentationFormat>自定义</PresentationFormat>
  <Paragraphs>56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14" baseType="lpstr">
      <vt:lpstr>Office 主题</vt:lpstr>
      <vt:lpstr>2_Office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Meryl</dc:creator>
  <cp:lastModifiedBy>3</cp:lastModifiedBy>
  <cp:revision>20</cp:revision>
  <dcterms:created xsi:type="dcterms:W3CDTF">2021-03-15T16:10:37Z</dcterms:created>
  <dcterms:modified xsi:type="dcterms:W3CDTF">2021-05-25T02:36:16Z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2052-3.0.2.4882</vt:lpwstr>
  </property>
  <property fmtid="{D5CDD505-2E9C-101B-9397-08002B2CF9AE}" pid="3" name="KSOTemplateUUID">
    <vt:lpwstr>v1.0_mb_72H/Tu6DnGiVykjJvHblZw==</vt:lpwstr>
  </property>
</Properties>
</file>